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8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610" autoAdjust="0"/>
  </p:normalViewPr>
  <p:slideViewPr>
    <p:cSldViewPr>
      <p:cViewPr>
        <p:scale>
          <a:sx n="100" d="100"/>
          <a:sy n="100" d="100"/>
        </p:scale>
        <p:origin x="-50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0270C-25D7-4B16-9B5D-95D7492E002B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E280D-7032-42B2-B506-19326BFB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64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E280D-7032-42B2-B506-19326BFB857B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E76B-5E91-48D8-AD91-5C7F23D8055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AB4F-032E-4C7F-8A8C-B33DCE23AC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E76B-5E91-48D8-AD91-5C7F23D8055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AB4F-032E-4C7F-8A8C-B33DCE23AC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E76B-5E91-48D8-AD91-5C7F23D8055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AB4F-032E-4C7F-8A8C-B33DCE23AC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E76B-5E91-48D8-AD91-5C7F23D8055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AB4F-032E-4C7F-8A8C-B33DCE23AC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E76B-5E91-48D8-AD91-5C7F23D8055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AB4F-032E-4C7F-8A8C-B33DCE23AC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E76B-5E91-48D8-AD91-5C7F23D8055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AB4F-032E-4C7F-8A8C-B33DCE23AC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E76B-5E91-48D8-AD91-5C7F23D8055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AB4F-032E-4C7F-8A8C-B33DCE23AC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E76B-5E91-48D8-AD91-5C7F23D8055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AB4F-032E-4C7F-8A8C-B33DCE23AC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E76B-5E91-48D8-AD91-5C7F23D8055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AB4F-032E-4C7F-8A8C-B33DCE23AC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E76B-5E91-48D8-AD91-5C7F23D8055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AB4F-032E-4C7F-8A8C-B33DCE23AC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E76B-5E91-48D8-AD91-5C7F23D8055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FAB4F-032E-4C7F-8A8C-B33DCE23AC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DE76B-5E91-48D8-AD91-5C7F23D80557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FAB4F-032E-4C7F-8A8C-B33DCE23AC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1859" y="201725"/>
            <a:ext cx="2821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Collège des S</a:t>
            </a:r>
            <a:r>
              <a:rPr lang="fr-F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œ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urs des Saints-C</a:t>
            </a:r>
            <a:r>
              <a:rPr lang="fr-F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œ</a:t>
            </a:r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urs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Bickfaya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9506" y="214628"/>
            <a:ext cx="30573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Année </a:t>
            </a:r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Académique 2024-2025</a:t>
            </a:r>
          </a:p>
          <a:p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Sciences.</a:t>
            </a:r>
            <a:endParaRPr lang="fr-F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Classe: EB1 (A,B,C)</a:t>
            </a:r>
          </a:p>
          <a:p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fr-FR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Février.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"/>
            <a:ext cx="6287069" cy="31363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831859" y="2000698"/>
            <a:ext cx="5417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Collège SSCC Bickfaya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859" y="3827285"/>
            <a:ext cx="79311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ème</a:t>
            </a:r>
            <a:r>
              <a:rPr lang="en-US" sz="32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2: Les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/>
                <a:cs typeface="Times New Roman"/>
              </a:rPr>
              <a:t>animaux</a:t>
            </a:r>
            <a:r>
              <a:rPr lang="en-US" sz="3200" b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 et l’environnement.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Chapitre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Les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animaux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leurs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milieux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p.36,37.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91842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00" t="36905" r="6073" b="35317"/>
          <a:stretch/>
        </p:blipFill>
        <p:spPr bwMode="auto">
          <a:xfrm>
            <a:off x="1524000" y="990600"/>
            <a:ext cx="6248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36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762000"/>
            <a:ext cx="8001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Objectifs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Se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rappeler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des notions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acquises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classe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Apprendre que les animaux vivent sur terre, dans l’air et dans l’eau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-Grouper les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animaux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selon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leur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habitat.)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Comprendre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contenu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power point.</a:t>
            </a:r>
          </a:p>
          <a:p>
            <a:pPr>
              <a:buFontTx/>
              <a:buChar char="-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N.B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Aucun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mot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n’est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demandé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dictée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2884" t="35417" r="18594" b="30208"/>
          <a:stretch>
            <a:fillRect/>
          </a:stretch>
        </p:blipFill>
        <p:spPr bwMode="auto">
          <a:xfrm>
            <a:off x="228600" y="152400"/>
            <a:ext cx="8915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3324208"/>
          <a:ext cx="7391400" cy="2466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800"/>
                <a:gridCol w="2463800"/>
                <a:gridCol w="2463800"/>
              </a:tblGrid>
              <a:tr h="98538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Dans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l’air</a:t>
                      </a:r>
                      <a:r>
                        <a:rPr lang="en-US" baseline="0" dirty="0" smtClean="0"/>
                        <a:t>.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 </a:t>
                      </a:r>
                      <a:r>
                        <a:rPr lang="en-US" dirty="0" err="1" smtClean="0"/>
                        <a:t>terre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Dans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l’eau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148160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1-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Le </a:t>
                      </a:r>
                      <a:r>
                        <a:rPr lang="en-US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papillon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5- </a:t>
                      </a:r>
                      <a:r>
                        <a:rPr lang="en-US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L’oiseau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7- Le canard.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L’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é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cureuil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3- La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grenouille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6- Le mouton.</a:t>
                      </a: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7- Le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canard.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4-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Le </a:t>
                      </a:r>
                      <a:r>
                        <a:rPr lang="en-US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poisson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3- La </a:t>
                      </a:r>
                      <a:r>
                        <a:rPr lang="en-US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grenouille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7- Le canard.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9956" t="15625" r="39092" b="69792"/>
          <a:stretch>
            <a:fillRect/>
          </a:stretch>
        </p:blipFill>
        <p:spPr bwMode="auto">
          <a:xfrm>
            <a:off x="457200" y="1219200"/>
            <a:ext cx="6629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38200" y="4572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corrigé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de la page 37 n 2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10176" t="29167" r="51757" b="33333"/>
          <a:stretch>
            <a:fillRect/>
          </a:stretch>
        </p:blipFill>
        <p:spPr bwMode="auto">
          <a:xfrm>
            <a:off x="762000" y="2819400"/>
            <a:ext cx="6858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7438" t="29167" r="11567" b="28125"/>
          <a:stretch>
            <a:fillRect/>
          </a:stretch>
        </p:blipFill>
        <p:spPr bwMode="auto">
          <a:xfrm>
            <a:off x="990600" y="1219200"/>
            <a:ext cx="7315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3470" t="31250" r="16252" b="28125"/>
          <a:stretch>
            <a:fillRect/>
          </a:stretch>
        </p:blipFill>
        <p:spPr bwMode="auto">
          <a:xfrm>
            <a:off x="0" y="18288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19200" y="7620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cs typeface="Times New Roman"/>
              </a:rPr>
              <a:t>é</a:t>
            </a:r>
            <a:r>
              <a:rPr lang="en-US" sz="2800" dirty="0" err="1" smtClean="0">
                <a:solidFill>
                  <a:srgbClr val="FF0000"/>
                </a:solidFill>
              </a:rPr>
              <a:t>tudier</a:t>
            </a:r>
            <a:r>
              <a:rPr lang="en-US" sz="2800" dirty="0" smtClean="0">
                <a:solidFill>
                  <a:srgbClr val="FF0000"/>
                </a:solidFill>
              </a:rPr>
              <a:t> la </a:t>
            </a:r>
            <a:r>
              <a:rPr lang="en-US" sz="2800" dirty="0" err="1" smtClean="0">
                <a:solidFill>
                  <a:srgbClr val="FF0000"/>
                </a:solidFill>
              </a:rPr>
              <a:t>synth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è</a:t>
            </a:r>
            <a:r>
              <a:rPr lang="en-US" sz="2800" dirty="0" err="1" smtClean="0">
                <a:solidFill>
                  <a:srgbClr val="FF0000"/>
                </a:solidFill>
              </a:rPr>
              <a:t>se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15227" t="21875" r="16252" b="22917"/>
          <a:stretch>
            <a:fillRect/>
          </a:stretch>
        </p:blipFill>
        <p:spPr bwMode="auto">
          <a:xfrm>
            <a:off x="304800" y="1295400"/>
            <a:ext cx="8610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images_articles_chien_chien-paractamol@2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699" y="1066800"/>
            <a:ext cx="3848101" cy="27432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2" t="41667" r="4736" b="35913"/>
          <a:stretch/>
        </p:blipFill>
        <p:spPr bwMode="auto">
          <a:xfrm>
            <a:off x="685800" y="838201"/>
            <a:ext cx="777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160</Words>
  <Application>Microsoft Office PowerPoint</Application>
  <PresentationFormat>On-screen Show (4:3)</PresentationFormat>
  <Paragraphs>33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9</cp:revision>
  <dcterms:created xsi:type="dcterms:W3CDTF">2023-02-26T15:40:36Z</dcterms:created>
  <dcterms:modified xsi:type="dcterms:W3CDTF">2025-02-27T06:36:13Z</dcterms:modified>
</cp:coreProperties>
</file>