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807B-A5CE-49F9-8B13-F0F64AE88D14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22E5-EEE7-4244-B410-A8D670AF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Novembre.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ème 1: Les plantes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utiles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884" t="17708" r="10395" b="6250"/>
          <a:stretch>
            <a:fillRect/>
          </a:stretch>
        </p:blipFill>
        <p:spPr bwMode="auto">
          <a:xfrm>
            <a:off x="228600" y="6096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4641" t="22917" r="15081" b="23958"/>
          <a:stretch>
            <a:fillRect/>
          </a:stretch>
        </p:blipFill>
        <p:spPr bwMode="auto">
          <a:xfrm>
            <a:off x="228600" y="12954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page 17.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056" t="25000" r="13909" b="27083"/>
          <a:stretch>
            <a:fillRect/>
          </a:stretch>
        </p:blipFill>
        <p:spPr bwMode="auto">
          <a:xfrm>
            <a:off x="304800" y="21336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90600" y="838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synthèse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79248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Se rappeler des notions acquises en classe.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(Identifier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comestible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plante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Distinguer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entre les aliments qui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proviennent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plantes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Comprendre le contenu de ce power point.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Aucun mot n’est demandé en dictée.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Rappel: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056" t="21875" r="9810" b="15625"/>
          <a:stretch>
            <a:fillRect/>
          </a:stretch>
        </p:blipFill>
        <p:spPr bwMode="auto">
          <a:xfrm>
            <a:off x="2286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N.B:</a:t>
            </a:r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aliments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proviennent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1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J’entoure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les aliments qui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proviennent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609" t="17708" r="10395" b="6250"/>
          <a:stretch>
            <a:fillRect/>
          </a:stretch>
        </p:blipFill>
        <p:spPr bwMode="auto">
          <a:xfrm>
            <a:off x="838200" y="14478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6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plante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mange-t-on?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040" t="44792" r="34407" b="12500"/>
          <a:stretch>
            <a:fillRect/>
          </a:stretch>
        </p:blipFill>
        <p:spPr bwMode="auto">
          <a:xfrm>
            <a:off x="1676400" y="3200400"/>
            <a:ext cx="533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299" t="17708" r="10395" b="6250"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713" t="17708" r="10395" b="6250"/>
          <a:stretch>
            <a:fillRect/>
          </a:stretch>
        </p:blipFill>
        <p:spPr bwMode="auto">
          <a:xfrm>
            <a:off x="152400" y="3048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3470" t="19792" r="10981" b="6250"/>
          <a:stretch>
            <a:fillRect/>
          </a:stretch>
        </p:blipFill>
        <p:spPr bwMode="auto">
          <a:xfrm>
            <a:off x="304800" y="685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133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</cp:revision>
  <dcterms:created xsi:type="dcterms:W3CDTF">2022-11-05T14:32:34Z</dcterms:created>
  <dcterms:modified xsi:type="dcterms:W3CDTF">2024-10-31T16:11:38Z</dcterms:modified>
</cp:coreProperties>
</file>