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1" r:id="rId4"/>
    <p:sldId id="267" r:id="rId5"/>
    <p:sldId id="268" r:id="rId6"/>
    <p:sldId id="26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86" autoAdjust="0"/>
  </p:normalViewPr>
  <p:slideViewPr>
    <p:cSldViewPr>
      <p:cViewPr>
        <p:scale>
          <a:sx n="100" d="100"/>
          <a:sy n="100" d="100"/>
        </p:scale>
        <p:origin x="-51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28EC-1C20-42F3-B6B3-7CC60F53EF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AFA2-D177-4CE6-B88B-C685E26A54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ème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é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é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grandissent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p.40,41.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rappeler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notions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acquises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Reconnaître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que 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animaux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ont des  besoins (dormir, manger, boire.)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Comprendre que certains animaux ont besoin de leurs parents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N.B: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retenir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synthèse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3428" r="62352" b="41572"/>
          <a:stretch/>
        </p:blipFill>
        <p:spPr bwMode="auto">
          <a:xfrm>
            <a:off x="761999" y="381000"/>
            <a:ext cx="34290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743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L’animal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manger  →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6" t="40625" r="14861" b="18238"/>
          <a:stretch/>
        </p:blipFill>
        <p:spPr bwMode="auto">
          <a:xfrm>
            <a:off x="5410200" y="2209801"/>
            <a:ext cx="3275214" cy="300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47727" r="62944" b="23409"/>
          <a:stretch/>
        </p:blipFill>
        <p:spPr bwMode="auto">
          <a:xfrm>
            <a:off x="1066800" y="304800"/>
            <a:ext cx="3657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352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L’animal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boire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3" t="28864" r="21671" b="35568"/>
          <a:stretch/>
        </p:blipFill>
        <p:spPr bwMode="auto">
          <a:xfrm>
            <a:off x="5562600" y="3200400"/>
            <a:ext cx="3124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44091" r="62305" b="30682"/>
          <a:stretch/>
        </p:blipFill>
        <p:spPr bwMode="auto">
          <a:xfrm>
            <a:off x="1143000" y="685800"/>
            <a:ext cx="3581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657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L’animal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dormir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8" t="46424" r="16011" b="23576"/>
          <a:stretch/>
        </p:blipFill>
        <p:spPr bwMode="auto">
          <a:xfrm>
            <a:off x="5486400" y="3657600"/>
            <a:ext cx="350797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l’activité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p. 41.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27" t="15625" r="21523" b="14583"/>
          <a:stretch>
            <a:fillRect/>
          </a:stretch>
        </p:blipFill>
        <p:spPr bwMode="auto">
          <a:xfrm>
            <a:off x="609600" y="1219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227" t="36458" r="17423" b="23958"/>
          <a:stretch>
            <a:fillRect/>
          </a:stretch>
        </p:blipFill>
        <p:spPr bwMode="auto">
          <a:xfrm>
            <a:off x="152400" y="838200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029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7394" t="21875" r="16837" b="51042"/>
          <a:stretch>
            <a:fillRect/>
          </a:stretch>
        </p:blipFill>
        <p:spPr bwMode="auto">
          <a:xfrm>
            <a:off x="762000" y="40386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924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2023-03-12T18:04:39Z</dcterms:created>
  <dcterms:modified xsi:type="dcterms:W3CDTF">2025-03-26T18:39:34Z</dcterms:modified>
</cp:coreProperties>
</file>