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6E27-46D7-44A7-9262-7674BFB48B8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EBCA-301B-4642-B05C-ACBCA89A6D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Novembre.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ème 1: Les plantes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6930" t="37673" r="14649" b="36686"/>
          <a:stretch>
            <a:fillRect/>
          </a:stretch>
        </p:blipFill>
        <p:spPr bwMode="auto">
          <a:xfrm>
            <a:off x="304800" y="1524001"/>
            <a:ext cx="8458200" cy="29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924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 rappeler des notions acquises en classe.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couvrir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nourrissent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abritent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beaucoup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d’animaux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Apprendre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Comprendre le contenu de ce power point.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Aucun mot n’est demandé en dictée.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animal?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398" t="36458" r="63690" b="31250"/>
          <a:stretch>
            <a:fillRect/>
          </a:stretch>
        </p:blipFill>
        <p:spPr bwMode="auto">
          <a:xfrm>
            <a:off x="304800" y="15240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otched Right Arrow 3"/>
          <p:cNvSpPr/>
          <p:nvPr/>
        </p:nvSpPr>
        <p:spPr>
          <a:xfrm>
            <a:off x="3276600" y="2743200"/>
            <a:ext cx="21336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7570" t="58333" r="17789" b="23959"/>
          <a:stretch>
            <a:fillRect/>
          </a:stretch>
        </p:blipFill>
        <p:spPr bwMode="auto">
          <a:xfrm>
            <a:off x="5867400" y="24384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2430" t="54167" r="55271" b="25000"/>
          <a:stretch>
            <a:fillRect/>
          </a:stretch>
        </p:blipFill>
        <p:spPr bwMode="auto">
          <a:xfrm>
            <a:off x="5943600" y="40386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qui se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nourrissent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239" t="17708" r="43192" b="47917"/>
          <a:stretch>
            <a:fillRect/>
          </a:stretch>
        </p:blipFill>
        <p:spPr bwMode="auto">
          <a:xfrm>
            <a:off x="381000" y="16764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otched Right Arrow 2"/>
          <p:cNvSpPr/>
          <p:nvPr/>
        </p:nvSpPr>
        <p:spPr>
          <a:xfrm>
            <a:off x="3810000" y="2895600"/>
            <a:ext cx="1676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4729" t="60417" r="44770" b="22916"/>
          <a:stretch>
            <a:fillRect/>
          </a:stretch>
        </p:blipFill>
        <p:spPr bwMode="auto">
          <a:xfrm>
            <a:off x="6096000" y="1752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9736" t="31250" r="19766" b="37500"/>
          <a:stretch>
            <a:fillRect/>
          </a:stretch>
        </p:blipFill>
        <p:spPr bwMode="auto">
          <a:xfrm>
            <a:off x="3200400" y="3048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>
            <a:off x="4191000" y="2667000"/>
            <a:ext cx="762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4861" t="58333" r="66984" b="20833"/>
          <a:stretch>
            <a:fillRect/>
          </a:stretch>
        </p:blipFill>
        <p:spPr bwMode="auto">
          <a:xfrm>
            <a:off x="2819400" y="46482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083" t="15625" r="51977" b="60417"/>
          <a:stretch>
            <a:fillRect/>
          </a:stretch>
        </p:blipFill>
        <p:spPr bwMode="auto">
          <a:xfrm>
            <a:off x="1676400" y="4572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>
            <a:off x="4038600" y="2209800"/>
            <a:ext cx="990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6032" t="56250" r="54685" b="21875"/>
          <a:stretch>
            <a:fillRect/>
          </a:stretch>
        </p:blipFill>
        <p:spPr bwMode="auto">
          <a:xfrm>
            <a:off x="1905000" y="419100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9195" t="11458" r="26208" b="60417"/>
          <a:stretch>
            <a:fillRect/>
          </a:stretch>
        </p:blipFill>
        <p:spPr bwMode="auto">
          <a:xfrm>
            <a:off x="2819400" y="3810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>
            <a:off x="4267200" y="2362200"/>
            <a:ext cx="7620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4466" t="58333" r="32064" b="25000"/>
          <a:stretch>
            <a:fillRect/>
          </a:stretch>
        </p:blipFill>
        <p:spPr bwMode="auto">
          <a:xfrm>
            <a:off x="3352800" y="47244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6622" t="15187" r="16720" b="22682"/>
          <a:stretch>
            <a:fillRect/>
          </a:stretch>
        </p:blipFill>
        <p:spPr bwMode="auto">
          <a:xfrm>
            <a:off x="533400" y="1066800"/>
            <a:ext cx="8000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page 19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113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2022-11-27T14:40:55Z</dcterms:created>
  <dcterms:modified xsi:type="dcterms:W3CDTF">2024-11-19T08:01:33Z</dcterms:modified>
</cp:coreProperties>
</file>