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489166"/>
            <a:ext cx="7285033" cy="1267097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Collège des Sœurs des Saints-Cœurs</a:t>
            </a:r>
            <a:b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Bikfaya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258491"/>
            <a:ext cx="7315200" cy="862149"/>
          </a:xfrm>
        </p:spPr>
        <p:txBody>
          <a:bodyPr>
            <a:normAutofit fontScale="85000" lnSpcReduction="20000"/>
          </a:bodyPr>
          <a:lstStyle/>
          <a:p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des temps verbaux de l’indicatif</a:t>
            </a:r>
          </a:p>
        </p:txBody>
      </p:sp>
      <p:sp>
        <p:nvSpPr>
          <p:cNvPr id="4" name="Explosion 2 3"/>
          <p:cNvSpPr/>
          <p:nvPr/>
        </p:nvSpPr>
        <p:spPr>
          <a:xfrm>
            <a:off x="9130937" y="3419202"/>
            <a:ext cx="3061063" cy="2540726"/>
          </a:xfrm>
          <a:prstGeom prst="irregularSeal2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PowerPoint réalisé par Danielle Nawfal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34688" y="922385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académique 2024-2025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Matière: Français 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: SE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Janvier 2025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PATORI\Desktop\logo-ssc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4297"/>
            <a:ext cx="1206380" cy="1031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786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futur antérieur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future antérieure à une autre exprimée au futur simple</a:t>
            </a:r>
          </a:p>
        </p:txBody>
      </p:sp>
    </p:spTree>
    <p:extLst>
      <p:ext uri="{BB962C8B-B14F-4D97-AF65-F5344CB8AC3E}">
        <p14:creationId xmlns:p14="http://schemas.microsoft.com/office/powerpoint/2010/main" val="6364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2481944" y="1332411"/>
            <a:ext cx="1672046" cy="1606731"/>
          </a:xfrm>
          <a:prstGeom prst="heart">
            <a:avLst/>
          </a:prstGeom>
          <a:ln>
            <a:solidFill>
              <a:srgbClr val="00B0F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et à bientôt! </a:t>
            </a:r>
          </a:p>
        </p:txBody>
      </p:sp>
      <p:sp>
        <p:nvSpPr>
          <p:cNvPr id="4" name="Smiley Face 3"/>
          <p:cNvSpPr/>
          <p:nvPr/>
        </p:nvSpPr>
        <p:spPr>
          <a:xfrm>
            <a:off x="5447212" y="2880359"/>
            <a:ext cx="1345474" cy="1632857"/>
          </a:xfrm>
          <a:prstGeom prst="smileyFac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19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617" y="1058091"/>
            <a:ext cx="6374674" cy="301621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présent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futur simple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de l’imparfait et du passé simple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passé composé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plus-que-parfait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passé antérieur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du futur antérieur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66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489166"/>
            <a:ext cx="7285033" cy="1267097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735977"/>
            <a:ext cx="7315200" cy="1384663"/>
          </a:xfrm>
        </p:spPr>
        <p:txBody>
          <a:bodyPr>
            <a:normAutofit fontScale="92500" lnSpcReduction="20000"/>
          </a:bodyPr>
          <a:lstStyle/>
          <a:p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rappeler les différentes valeurs des temps verbaux et les appliquer dans les textes.</a:t>
            </a:r>
          </a:p>
        </p:txBody>
      </p:sp>
    </p:spTree>
    <p:extLst>
      <p:ext uri="{BB962C8B-B14F-4D97-AF65-F5344CB8AC3E}">
        <p14:creationId xmlns:p14="http://schemas.microsoft.com/office/powerpoint/2010/main" val="41129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2994" y="770709"/>
            <a:ext cx="64791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de l’énonciation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de narration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historique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de description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hypothétique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d’habitude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atemporel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d’actualité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qui exprime la durée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qui exprime l’avenir proche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qui exprime le passé récent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présent qui exprime l’ordre</a:t>
            </a:r>
          </a:p>
        </p:txBody>
      </p:sp>
    </p:spTree>
    <p:extLst>
      <p:ext uri="{BB962C8B-B14F-4D97-AF65-F5344CB8AC3E}">
        <p14:creationId xmlns:p14="http://schemas.microsoft.com/office/powerpoint/2010/main" val="340104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417744" cy="4601183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futur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actions qui auront lieu dans l’avenir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ordre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recommandations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probable dans le futur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vérité générale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promesse</a:t>
            </a:r>
          </a:p>
        </p:txBody>
      </p:sp>
    </p:spTree>
    <p:extLst>
      <p:ext uri="{BB962C8B-B14F-4D97-AF65-F5344CB8AC3E}">
        <p14:creationId xmlns:p14="http://schemas.microsoft.com/office/powerpoint/2010/main" val="39196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L’imparfait et le passé simple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L’imparfait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qui dure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habituelle et répétée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explication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hypothèse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description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du second plan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passé simple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ponctuelle, qui a lieu à un moment précis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actions rapides et successives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actions du premier plan</a:t>
            </a:r>
          </a:p>
        </p:txBody>
      </p:sp>
    </p:spTree>
    <p:extLst>
      <p:ext uri="{BB962C8B-B14F-4D97-AF65-F5344CB8AC3E}">
        <p14:creationId xmlns:p14="http://schemas.microsoft.com/office/powerpoint/2010/main" val="18329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passé composé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terminée au moment de l’énonciation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achevée dont les conséquences sont visibles au présent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antérieure à une autre au présent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01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plus que parfait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complètement achevée dans le passé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achevée antérieure à une autre action au passé simple ou à l’imparfait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hypothèse non réalisée</a:t>
            </a:r>
          </a:p>
        </p:txBody>
      </p:sp>
    </p:spTree>
    <p:extLst>
      <p:ext uri="{BB962C8B-B14F-4D97-AF65-F5344CB8AC3E}">
        <p14:creationId xmlns:p14="http://schemas.microsoft.com/office/powerpoint/2010/main" val="14740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0"/>
    </mc:Choice>
    <mc:Fallback xmlns="">
      <p:transition spd="slow" advClick="0" advTm="1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188721"/>
            <a:ext cx="7296912" cy="1554480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vite achevée dans le passé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7056" y="3614492"/>
            <a:ext cx="7315200" cy="1388582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action achevée, antérieure à une autre au passé simple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5" y="2291053"/>
            <a:ext cx="2168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passé antérieur</a:t>
            </a:r>
          </a:p>
        </p:txBody>
      </p:sp>
    </p:spTree>
    <p:extLst>
      <p:ext uri="{BB962C8B-B14F-4D97-AF65-F5344CB8AC3E}">
        <p14:creationId xmlns:p14="http://schemas.microsoft.com/office/powerpoint/2010/main" val="409730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1697</TotalTime>
  <Words>312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Corbel</vt:lpstr>
      <vt:lpstr>Times New Roman</vt:lpstr>
      <vt:lpstr>Wingdings</vt:lpstr>
      <vt:lpstr>Wingdings 2</vt:lpstr>
      <vt:lpstr>Frame</vt:lpstr>
      <vt:lpstr>Collège des Sœurs des Saints-Cœurs Bikfaya</vt:lpstr>
      <vt:lpstr>PowerPoint Presentation</vt:lpstr>
      <vt:lpstr>Objectif</vt:lpstr>
      <vt:lpstr>Le présent</vt:lpstr>
      <vt:lpstr>Le futur simple</vt:lpstr>
      <vt:lpstr>L’imparfait et le passé simple</vt:lpstr>
      <vt:lpstr>Le passé composé</vt:lpstr>
      <vt:lpstr>Le plus que parfait</vt:lpstr>
      <vt:lpstr>Une action vite achevée dans le passé</vt:lpstr>
      <vt:lpstr>Le futur antérieur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 des Sœurs des Saints-Cœurs Bikfaya</dc:title>
  <dc:creator>Danielle Nawfal</dc:creator>
  <cp:lastModifiedBy>Danielle Nawfal</cp:lastModifiedBy>
  <cp:revision>22</cp:revision>
  <dcterms:created xsi:type="dcterms:W3CDTF">2020-08-15T20:05:42Z</dcterms:created>
  <dcterms:modified xsi:type="dcterms:W3CDTF">2025-01-08T08:12:33Z</dcterms:modified>
</cp:coreProperties>
</file>