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4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24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28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96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43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6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43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5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9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57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03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0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35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6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26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80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61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5AA6D-5B19-4A9A-BCB5-51FFFC3AEA30}" type="datetimeFigureOut">
              <a:rPr lang="fr-FR" smtClean="0"/>
              <a:t>12/05/2025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33071E-C106-4D56-B3BB-D6DDFCA04B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03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CCF46D-8F24-6526-5949-B72D4AF022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012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7E91EC-4987-8BE5-C0CC-28B130F76166}"/>
              </a:ext>
            </a:extLst>
          </p:cNvPr>
          <p:cNvSpPr txBox="1"/>
          <p:nvPr/>
        </p:nvSpPr>
        <p:spPr>
          <a:xfrm>
            <a:off x="1392702" y="1749641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CA0F17-8391-59BE-6CA0-18A42CE0F142}"/>
              </a:ext>
            </a:extLst>
          </p:cNvPr>
          <p:cNvSpPr txBox="1"/>
          <p:nvPr/>
        </p:nvSpPr>
        <p:spPr>
          <a:xfrm>
            <a:off x="8609428" y="0"/>
            <a:ext cx="3582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Matière: Français 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EB2</a:t>
            </a:r>
            <a:endParaRPr lang="fr-F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CD5206-4405-49F4-0A4B-6C9B38643945}"/>
              </a:ext>
            </a:extLst>
          </p:cNvPr>
          <p:cNvSpPr txBox="1"/>
          <p:nvPr/>
        </p:nvSpPr>
        <p:spPr>
          <a:xfrm>
            <a:off x="3005799" y="3135521"/>
            <a:ext cx="7512147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Poème: Petite fleur</a:t>
            </a:r>
            <a:endParaRPr lang="fr-FR" sz="6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CCDB03A-67C4-9F48-8223-24D6808DE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" y="2467427"/>
            <a:ext cx="2744542" cy="43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38215-E66E-A3FB-D8A6-2C14322DD36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Objectif: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 de </a:t>
            </a:r>
            <a:r>
              <a:rPr lang="fr-FR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mémoire un poème.</a:t>
            </a:r>
          </a:p>
          <a:p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B46A80-B3E9-D8D5-4C6B-E3C4E1E9E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"/>
            <a:ext cx="3047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2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2A916CF-CACA-179B-D36B-3366EE5EC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3"/>
          <a:stretch/>
        </p:blipFill>
        <p:spPr>
          <a:xfrm>
            <a:off x="1111348" y="0"/>
            <a:ext cx="9284677" cy="6738425"/>
          </a:xfrm>
        </p:spPr>
      </p:pic>
    </p:spTree>
    <p:extLst>
      <p:ext uri="{BB962C8B-B14F-4D97-AF65-F5344CB8AC3E}">
        <p14:creationId xmlns:p14="http://schemas.microsoft.com/office/powerpoint/2010/main" val="90713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7530F-FEEE-24C3-A2B4-6729E85B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27315"/>
            <a:ext cx="8596668" cy="521404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Mots difficiles: </a:t>
            </a:r>
          </a:p>
          <a:p>
            <a:pPr marL="0" indent="0">
              <a:buNone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Les hirondelles(v.4)</a:t>
            </a:r>
          </a:p>
          <a:p>
            <a:pPr marL="0" indent="0">
              <a:buNone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Emoi(v.7)= en émotion.</a:t>
            </a:r>
          </a:p>
          <a:p>
            <a:pPr marL="0" indent="0">
              <a:buNone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Bleu azur(v.11)= bleu qui a la couleur du ciel.</a:t>
            </a:r>
          </a:p>
          <a:p>
            <a:pPr marL="0" indent="0">
              <a:buNone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Dévoile (v.14)= montre.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D54FA5-9076-0BEC-FB64-8D2CEF822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48" y="816637"/>
            <a:ext cx="2038274" cy="1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047B9F-4CAB-E31A-F908-EDA252B5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994231"/>
            <a:ext cx="9201432" cy="1865083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fr-FR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attention </a:t>
            </a: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D6A27D-2CA4-D868-5FE9-5449F737BB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3831771"/>
            <a:ext cx="9201432" cy="26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568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61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PowerPoint Presentation</vt:lpstr>
      <vt:lpstr>PowerPoint Presentation</vt:lpstr>
      <vt:lpstr>PowerPoint Presentation</vt:lpstr>
      <vt:lpstr>PowerPoint Presentation</vt:lpstr>
      <vt:lpstr>Merci pour votre attention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96171873553</dc:creator>
  <cp:lastModifiedBy>Admin</cp:lastModifiedBy>
  <cp:revision>2</cp:revision>
  <dcterms:created xsi:type="dcterms:W3CDTF">2024-04-20T15:33:43Z</dcterms:created>
  <dcterms:modified xsi:type="dcterms:W3CDTF">2025-05-12T05:34:39Z</dcterms:modified>
</cp:coreProperties>
</file>