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1" r:id="rId7"/>
    <p:sldId id="266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6BC-DF47-4719-A1BA-556F5CDC2ABA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873A-936C-4D56-81D9-89B6EBE702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2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6BC-DF47-4719-A1BA-556F5CDC2ABA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873A-936C-4D56-81D9-89B6EBE702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97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6BC-DF47-4719-A1BA-556F5CDC2ABA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873A-936C-4D56-81D9-89B6EBE702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46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6BC-DF47-4719-A1BA-556F5CDC2ABA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873A-936C-4D56-81D9-89B6EBE702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01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6BC-DF47-4719-A1BA-556F5CDC2ABA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873A-936C-4D56-81D9-89B6EBE702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13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6BC-DF47-4719-A1BA-556F5CDC2ABA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873A-936C-4D56-81D9-89B6EBE702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12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6BC-DF47-4719-A1BA-556F5CDC2ABA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873A-936C-4D56-81D9-89B6EBE702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48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6BC-DF47-4719-A1BA-556F5CDC2ABA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873A-936C-4D56-81D9-89B6EBE702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34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6BC-DF47-4719-A1BA-556F5CDC2ABA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873A-936C-4D56-81D9-89B6EBE702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01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6BC-DF47-4719-A1BA-556F5CDC2ABA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873A-936C-4D56-81D9-89B6EBE702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03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6BC-DF47-4719-A1BA-556F5CDC2ABA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873A-936C-4D56-81D9-89B6EBE702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59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4F6BC-DF47-4719-A1BA-556F5CDC2ABA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873A-936C-4D56-81D9-89B6EBE702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4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225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49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9" y="1590260"/>
            <a:ext cx="332777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Texte</a:t>
            </a:r>
            <a:r>
              <a:rPr lang="en-US" sz="3200" b="1" dirty="0" smtClean="0"/>
              <a:t> de la </a:t>
            </a:r>
            <a:r>
              <a:rPr lang="en-US" sz="3200" b="1" dirty="0" err="1" smtClean="0"/>
              <a:t>poésie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Corinne </a:t>
            </a:r>
            <a:r>
              <a:rPr lang="en-US" sz="3200" b="1" dirty="0" err="1" smtClean="0"/>
              <a:t>Albaut</a:t>
            </a:r>
            <a:endParaRPr lang="en-US" sz="3200" b="1" dirty="0" smtClean="0"/>
          </a:p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4346713" y="4200939"/>
            <a:ext cx="5873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Comptines</a:t>
            </a:r>
            <a:r>
              <a:rPr lang="en-US" sz="3200" b="1" dirty="0" smtClean="0"/>
              <a:t> pour le temps de </a:t>
            </a:r>
            <a:r>
              <a:rPr lang="en-US" sz="3200" b="1" dirty="0" err="1" smtClean="0"/>
              <a:t>Noêl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1856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" r="6091" b="2678"/>
          <a:stretch/>
        </p:blipFill>
        <p:spPr>
          <a:xfrm>
            <a:off x="5003800" y="622300"/>
            <a:ext cx="64643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0"/>
            <a:ext cx="12458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1206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Antoinette Francis</dc:creator>
  <cp:lastModifiedBy>Antoinette Francis</cp:lastModifiedBy>
  <cp:revision>9</cp:revision>
  <dcterms:created xsi:type="dcterms:W3CDTF">2020-12-15T14:52:33Z</dcterms:created>
  <dcterms:modified xsi:type="dcterms:W3CDTF">2021-01-24T16:39:50Z</dcterms:modified>
</cp:coreProperties>
</file>