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9" d="100"/>
          <a:sy n="69" d="100"/>
        </p:scale>
        <p:origin x="780" y="60"/>
      </p:cViewPr>
      <p:guideLst>
        <p:guide orient="horz" pos="4320"/>
        <p:guide pos="76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49B82-C9E1-4E9C-9C58-CCEC50EFF3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98366-96D8-4D13-AB14-8F5FE0837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38D869-AD94-4A5C-A646-F673803DB4EE}"/>
              </a:ext>
            </a:extLst>
          </p:cNvPr>
          <p:cNvSpPr>
            <a:spLocks noGrp="1"/>
          </p:cNvSpPr>
          <p:nvPr>
            <p:ph type="dt" sz="half" idx="10"/>
          </p:nvPr>
        </p:nvSpPr>
        <p:spPr/>
        <p:txBody>
          <a:bodyPr/>
          <a:lstStyle/>
          <a:p>
            <a:fld id="{D076909D-39A3-4595-845B-DDEE68778B91}" type="datetimeFigureOut">
              <a:rPr lang="en-US" smtClean="0"/>
              <a:t>5/21/2025</a:t>
            </a:fld>
            <a:endParaRPr lang="en-US"/>
          </a:p>
        </p:txBody>
      </p:sp>
      <p:sp>
        <p:nvSpPr>
          <p:cNvPr id="5" name="Footer Placeholder 4">
            <a:extLst>
              <a:ext uri="{FF2B5EF4-FFF2-40B4-BE49-F238E27FC236}">
                <a16:creationId xmlns:a16="http://schemas.microsoft.com/office/drawing/2014/main" id="{C9A9EF83-D0B0-4F83-BD71-ED6062F34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97B47-9D2A-4E1E-AABD-BEFEBB15C7AE}"/>
              </a:ext>
            </a:extLst>
          </p:cNvPr>
          <p:cNvSpPr>
            <a:spLocks noGrp="1"/>
          </p:cNvSpPr>
          <p:nvPr>
            <p:ph type="sldNum" sz="quarter" idx="12"/>
          </p:nvPr>
        </p:nvSpPr>
        <p:spPr/>
        <p:txBody>
          <a:bodyPr/>
          <a:lstStyle/>
          <a:p>
            <a:fld id="{87734389-5817-41B0-A2D8-564D069DD7F3}" type="slidenum">
              <a:rPr lang="en-US" smtClean="0"/>
              <a:t>‹#›</a:t>
            </a:fld>
            <a:endParaRPr lang="en-US"/>
          </a:p>
        </p:txBody>
      </p:sp>
    </p:spTree>
    <p:extLst>
      <p:ext uri="{BB962C8B-B14F-4D97-AF65-F5344CB8AC3E}">
        <p14:creationId xmlns:p14="http://schemas.microsoft.com/office/powerpoint/2010/main" val="2680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15B11-9E93-4C48-ABB2-8B6BD55839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E40A62-3F49-4B32-8EE8-1FE1AD8034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4FF28-EE0D-48E1-8596-E5119C291C67}"/>
              </a:ext>
            </a:extLst>
          </p:cNvPr>
          <p:cNvSpPr>
            <a:spLocks noGrp="1"/>
          </p:cNvSpPr>
          <p:nvPr>
            <p:ph type="dt" sz="half" idx="10"/>
          </p:nvPr>
        </p:nvSpPr>
        <p:spPr/>
        <p:txBody>
          <a:bodyPr/>
          <a:lstStyle/>
          <a:p>
            <a:fld id="{D076909D-39A3-4595-845B-DDEE68778B91}" type="datetimeFigureOut">
              <a:rPr lang="en-US" smtClean="0"/>
              <a:t>5/21/2025</a:t>
            </a:fld>
            <a:endParaRPr lang="en-US"/>
          </a:p>
        </p:txBody>
      </p:sp>
      <p:sp>
        <p:nvSpPr>
          <p:cNvPr id="5" name="Footer Placeholder 4">
            <a:extLst>
              <a:ext uri="{FF2B5EF4-FFF2-40B4-BE49-F238E27FC236}">
                <a16:creationId xmlns:a16="http://schemas.microsoft.com/office/drawing/2014/main" id="{F4BE1560-B28D-45EC-98B5-0D36EBF5E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E22EA-DA45-4600-8502-02519936FDEC}"/>
              </a:ext>
            </a:extLst>
          </p:cNvPr>
          <p:cNvSpPr>
            <a:spLocks noGrp="1"/>
          </p:cNvSpPr>
          <p:nvPr>
            <p:ph type="sldNum" sz="quarter" idx="12"/>
          </p:nvPr>
        </p:nvSpPr>
        <p:spPr/>
        <p:txBody>
          <a:bodyPr/>
          <a:lstStyle/>
          <a:p>
            <a:fld id="{87734389-5817-41B0-A2D8-564D069DD7F3}" type="slidenum">
              <a:rPr lang="en-US" smtClean="0"/>
              <a:t>‹#›</a:t>
            </a:fld>
            <a:endParaRPr lang="en-US"/>
          </a:p>
        </p:txBody>
      </p:sp>
    </p:spTree>
    <p:extLst>
      <p:ext uri="{BB962C8B-B14F-4D97-AF65-F5344CB8AC3E}">
        <p14:creationId xmlns:p14="http://schemas.microsoft.com/office/powerpoint/2010/main" val="131429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C4991F-C9BE-4266-9015-003B97AAC3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CC1F0D-236A-44BE-AB1E-B5D9030D04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E2412-9ABE-4667-B979-374FFAAF1F3B}"/>
              </a:ext>
            </a:extLst>
          </p:cNvPr>
          <p:cNvSpPr>
            <a:spLocks noGrp="1"/>
          </p:cNvSpPr>
          <p:nvPr>
            <p:ph type="dt" sz="half" idx="10"/>
          </p:nvPr>
        </p:nvSpPr>
        <p:spPr/>
        <p:txBody>
          <a:bodyPr/>
          <a:lstStyle/>
          <a:p>
            <a:fld id="{D076909D-39A3-4595-845B-DDEE68778B91}" type="datetimeFigureOut">
              <a:rPr lang="en-US" smtClean="0"/>
              <a:t>5/21/2025</a:t>
            </a:fld>
            <a:endParaRPr lang="en-US"/>
          </a:p>
        </p:txBody>
      </p:sp>
      <p:sp>
        <p:nvSpPr>
          <p:cNvPr id="5" name="Footer Placeholder 4">
            <a:extLst>
              <a:ext uri="{FF2B5EF4-FFF2-40B4-BE49-F238E27FC236}">
                <a16:creationId xmlns:a16="http://schemas.microsoft.com/office/drawing/2014/main" id="{97669AF8-C0EC-44AB-9EE5-73663B417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06D70-2B29-427E-8CC3-E8AA5A36F7AD}"/>
              </a:ext>
            </a:extLst>
          </p:cNvPr>
          <p:cNvSpPr>
            <a:spLocks noGrp="1"/>
          </p:cNvSpPr>
          <p:nvPr>
            <p:ph type="sldNum" sz="quarter" idx="12"/>
          </p:nvPr>
        </p:nvSpPr>
        <p:spPr/>
        <p:txBody>
          <a:bodyPr/>
          <a:lstStyle/>
          <a:p>
            <a:fld id="{87734389-5817-41B0-A2D8-564D069DD7F3}" type="slidenum">
              <a:rPr lang="en-US" smtClean="0"/>
              <a:t>‹#›</a:t>
            </a:fld>
            <a:endParaRPr lang="en-US"/>
          </a:p>
        </p:txBody>
      </p:sp>
    </p:spTree>
    <p:extLst>
      <p:ext uri="{BB962C8B-B14F-4D97-AF65-F5344CB8AC3E}">
        <p14:creationId xmlns:p14="http://schemas.microsoft.com/office/powerpoint/2010/main" val="142085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6457A-6A06-46CF-AF13-59E3257558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B69F05-55AD-4CF3-9C2E-7B18381EDE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26C9B-261E-41C7-9121-1358CF2473D5}"/>
              </a:ext>
            </a:extLst>
          </p:cNvPr>
          <p:cNvSpPr>
            <a:spLocks noGrp="1"/>
          </p:cNvSpPr>
          <p:nvPr>
            <p:ph type="dt" sz="half" idx="10"/>
          </p:nvPr>
        </p:nvSpPr>
        <p:spPr/>
        <p:txBody>
          <a:bodyPr/>
          <a:lstStyle/>
          <a:p>
            <a:fld id="{D076909D-39A3-4595-845B-DDEE68778B91}" type="datetimeFigureOut">
              <a:rPr lang="en-US" smtClean="0"/>
              <a:t>5/21/2025</a:t>
            </a:fld>
            <a:endParaRPr lang="en-US"/>
          </a:p>
        </p:txBody>
      </p:sp>
      <p:sp>
        <p:nvSpPr>
          <p:cNvPr id="5" name="Footer Placeholder 4">
            <a:extLst>
              <a:ext uri="{FF2B5EF4-FFF2-40B4-BE49-F238E27FC236}">
                <a16:creationId xmlns:a16="http://schemas.microsoft.com/office/drawing/2014/main" id="{7C022F54-15D0-4337-A587-5D8BB6E07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B9A6A-FDF4-4C4D-91AE-5550795B4276}"/>
              </a:ext>
            </a:extLst>
          </p:cNvPr>
          <p:cNvSpPr>
            <a:spLocks noGrp="1"/>
          </p:cNvSpPr>
          <p:nvPr>
            <p:ph type="sldNum" sz="quarter" idx="12"/>
          </p:nvPr>
        </p:nvSpPr>
        <p:spPr/>
        <p:txBody>
          <a:bodyPr/>
          <a:lstStyle/>
          <a:p>
            <a:fld id="{87734389-5817-41B0-A2D8-564D069DD7F3}" type="slidenum">
              <a:rPr lang="en-US" smtClean="0"/>
              <a:t>‹#›</a:t>
            </a:fld>
            <a:endParaRPr lang="en-US"/>
          </a:p>
        </p:txBody>
      </p:sp>
    </p:spTree>
    <p:extLst>
      <p:ext uri="{BB962C8B-B14F-4D97-AF65-F5344CB8AC3E}">
        <p14:creationId xmlns:p14="http://schemas.microsoft.com/office/powerpoint/2010/main" val="27564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BAA5F-D5A9-4EE2-9FE0-CECB568178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F68022-F99B-4D3B-BF72-64DC0D441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1A65D7-9E22-4F9C-BEED-E3D23FA8F3E6}"/>
              </a:ext>
            </a:extLst>
          </p:cNvPr>
          <p:cNvSpPr>
            <a:spLocks noGrp="1"/>
          </p:cNvSpPr>
          <p:nvPr>
            <p:ph type="dt" sz="half" idx="10"/>
          </p:nvPr>
        </p:nvSpPr>
        <p:spPr/>
        <p:txBody>
          <a:bodyPr/>
          <a:lstStyle/>
          <a:p>
            <a:fld id="{D076909D-39A3-4595-845B-DDEE68778B91}" type="datetimeFigureOut">
              <a:rPr lang="en-US" smtClean="0"/>
              <a:t>5/21/2025</a:t>
            </a:fld>
            <a:endParaRPr lang="en-US"/>
          </a:p>
        </p:txBody>
      </p:sp>
      <p:sp>
        <p:nvSpPr>
          <p:cNvPr id="5" name="Footer Placeholder 4">
            <a:extLst>
              <a:ext uri="{FF2B5EF4-FFF2-40B4-BE49-F238E27FC236}">
                <a16:creationId xmlns:a16="http://schemas.microsoft.com/office/drawing/2014/main" id="{871B5296-749F-4EA1-BA08-644A33EC2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0B4D9-C1D1-467F-B70F-D53629ABADBB}"/>
              </a:ext>
            </a:extLst>
          </p:cNvPr>
          <p:cNvSpPr>
            <a:spLocks noGrp="1"/>
          </p:cNvSpPr>
          <p:nvPr>
            <p:ph type="sldNum" sz="quarter" idx="12"/>
          </p:nvPr>
        </p:nvSpPr>
        <p:spPr/>
        <p:txBody>
          <a:bodyPr/>
          <a:lstStyle/>
          <a:p>
            <a:fld id="{87734389-5817-41B0-A2D8-564D069DD7F3}" type="slidenum">
              <a:rPr lang="en-US" smtClean="0"/>
              <a:t>‹#›</a:t>
            </a:fld>
            <a:endParaRPr lang="en-US"/>
          </a:p>
        </p:txBody>
      </p:sp>
    </p:spTree>
    <p:extLst>
      <p:ext uri="{BB962C8B-B14F-4D97-AF65-F5344CB8AC3E}">
        <p14:creationId xmlns:p14="http://schemas.microsoft.com/office/powerpoint/2010/main" val="264741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D6512-E591-462A-8DF4-C59DEDB08E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268770-C471-49C7-97E9-5EA602077F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ACAF2-EA5B-4706-B1FA-95FEADCB3B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FC7F9C-43DB-4DDC-93BA-A732E10D497E}"/>
              </a:ext>
            </a:extLst>
          </p:cNvPr>
          <p:cNvSpPr>
            <a:spLocks noGrp="1"/>
          </p:cNvSpPr>
          <p:nvPr>
            <p:ph type="dt" sz="half" idx="10"/>
          </p:nvPr>
        </p:nvSpPr>
        <p:spPr/>
        <p:txBody>
          <a:bodyPr/>
          <a:lstStyle/>
          <a:p>
            <a:fld id="{D076909D-39A3-4595-845B-DDEE68778B91}" type="datetimeFigureOut">
              <a:rPr lang="en-US" smtClean="0"/>
              <a:t>5/21/2025</a:t>
            </a:fld>
            <a:endParaRPr lang="en-US"/>
          </a:p>
        </p:txBody>
      </p:sp>
      <p:sp>
        <p:nvSpPr>
          <p:cNvPr id="6" name="Footer Placeholder 5">
            <a:extLst>
              <a:ext uri="{FF2B5EF4-FFF2-40B4-BE49-F238E27FC236}">
                <a16:creationId xmlns:a16="http://schemas.microsoft.com/office/drawing/2014/main" id="{4536C022-E689-4458-B625-03E27E26D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13DB82-483A-49B5-92E2-4279B1F2F3BB}"/>
              </a:ext>
            </a:extLst>
          </p:cNvPr>
          <p:cNvSpPr>
            <a:spLocks noGrp="1"/>
          </p:cNvSpPr>
          <p:nvPr>
            <p:ph type="sldNum" sz="quarter" idx="12"/>
          </p:nvPr>
        </p:nvSpPr>
        <p:spPr/>
        <p:txBody>
          <a:bodyPr/>
          <a:lstStyle/>
          <a:p>
            <a:fld id="{87734389-5817-41B0-A2D8-564D069DD7F3}" type="slidenum">
              <a:rPr lang="en-US" smtClean="0"/>
              <a:t>‹#›</a:t>
            </a:fld>
            <a:endParaRPr lang="en-US"/>
          </a:p>
        </p:txBody>
      </p:sp>
    </p:spTree>
    <p:extLst>
      <p:ext uri="{BB962C8B-B14F-4D97-AF65-F5344CB8AC3E}">
        <p14:creationId xmlns:p14="http://schemas.microsoft.com/office/powerpoint/2010/main" val="4087168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BADCC-636C-4032-9A6B-9B646C2ABC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6403D1-30B1-4302-B4EE-DE8EF72831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EFF922-4E7D-4794-959D-1A2B672AE7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15134A-2AA1-40E4-B830-FB3BA10F3C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9C31A3-BFC8-4DC2-9D58-4546955359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5E85C3-8EA9-4FC1-9439-286F3001FDE9}"/>
              </a:ext>
            </a:extLst>
          </p:cNvPr>
          <p:cNvSpPr>
            <a:spLocks noGrp="1"/>
          </p:cNvSpPr>
          <p:nvPr>
            <p:ph type="dt" sz="half" idx="10"/>
          </p:nvPr>
        </p:nvSpPr>
        <p:spPr/>
        <p:txBody>
          <a:bodyPr/>
          <a:lstStyle/>
          <a:p>
            <a:fld id="{D076909D-39A3-4595-845B-DDEE68778B91}" type="datetimeFigureOut">
              <a:rPr lang="en-US" smtClean="0"/>
              <a:t>5/21/2025</a:t>
            </a:fld>
            <a:endParaRPr lang="en-US"/>
          </a:p>
        </p:txBody>
      </p:sp>
      <p:sp>
        <p:nvSpPr>
          <p:cNvPr id="8" name="Footer Placeholder 7">
            <a:extLst>
              <a:ext uri="{FF2B5EF4-FFF2-40B4-BE49-F238E27FC236}">
                <a16:creationId xmlns:a16="http://schemas.microsoft.com/office/drawing/2014/main" id="{3C7456A2-9AC2-4464-ABAC-F238A43B6B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48E846-5742-41EE-9E5B-D97F13A1CCAD}"/>
              </a:ext>
            </a:extLst>
          </p:cNvPr>
          <p:cNvSpPr>
            <a:spLocks noGrp="1"/>
          </p:cNvSpPr>
          <p:nvPr>
            <p:ph type="sldNum" sz="quarter" idx="12"/>
          </p:nvPr>
        </p:nvSpPr>
        <p:spPr/>
        <p:txBody>
          <a:bodyPr/>
          <a:lstStyle/>
          <a:p>
            <a:fld id="{87734389-5817-41B0-A2D8-564D069DD7F3}" type="slidenum">
              <a:rPr lang="en-US" smtClean="0"/>
              <a:t>‹#›</a:t>
            </a:fld>
            <a:endParaRPr lang="en-US"/>
          </a:p>
        </p:txBody>
      </p:sp>
    </p:spTree>
    <p:extLst>
      <p:ext uri="{BB962C8B-B14F-4D97-AF65-F5344CB8AC3E}">
        <p14:creationId xmlns:p14="http://schemas.microsoft.com/office/powerpoint/2010/main" val="109352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67E10-2D57-40C9-AFAA-9C98F20DA9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8B1A80-B39A-425B-B0CD-A865AA493747}"/>
              </a:ext>
            </a:extLst>
          </p:cNvPr>
          <p:cNvSpPr>
            <a:spLocks noGrp="1"/>
          </p:cNvSpPr>
          <p:nvPr>
            <p:ph type="dt" sz="half" idx="10"/>
          </p:nvPr>
        </p:nvSpPr>
        <p:spPr/>
        <p:txBody>
          <a:bodyPr/>
          <a:lstStyle/>
          <a:p>
            <a:fld id="{D076909D-39A3-4595-845B-DDEE68778B91}" type="datetimeFigureOut">
              <a:rPr lang="en-US" smtClean="0"/>
              <a:t>5/21/2025</a:t>
            </a:fld>
            <a:endParaRPr lang="en-US"/>
          </a:p>
        </p:txBody>
      </p:sp>
      <p:sp>
        <p:nvSpPr>
          <p:cNvPr id="4" name="Footer Placeholder 3">
            <a:extLst>
              <a:ext uri="{FF2B5EF4-FFF2-40B4-BE49-F238E27FC236}">
                <a16:creationId xmlns:a16="http://schemas.microsoft.com/office/drawing/2014/main" id="{91E712FF-6C04-49BC-9907-13F29B6649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EBAF34-1027-40C0-ADCB-C11B251C5FA1}"/>
              </a:ext>
            </a:extLst>
          </p:cNvPr>
          <p:cNvSpPr>
            <a:spLocks noGrp="1"/>
          </p:cNvSpPr>
          <p:nvPr>
            <p:ph type="sldNum" sz="quarter" idx="12"/>
          </p:nvPr>
        </p:nvSpPr>
        <p:spPr/>
        <p:txBody>
          <a:bodyPr/>
          <a:lstStyle/>
          <a:p>
            <a:fld id="{87734389-5817-41B0-A2D8-564D069DD7F3}" type="slidenum">
              <a:rPr lang="en-US" smtClean="0"/>
              <a:t>‹#›</a:t>
            </a:fld>
            <a:endParaRPr lang="en-US"/>
          </a:p>
        </p:txBody>
      </p:sp>
    </p:spTree>
    <p:extLst>
      <p:ext uri="{BB962C8B-B14F-4D97-AF65-F5344CB8AC3E}">
        <p14:creationId xmlns:p14="http://schemas.microsoft.com/office/powerpoint/2010/main" val="118770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098FFF-9FC1-44DD-9914-8D7198C22A65}"/>
              </a:ext>
            </a:extLst>
          </p:cNvPr>
          <p:cNvSpPr>
            <a:spLocks noGrp="1"/>
          </p:cNvSpPr>
          <p:nvPr>
            <p:ph type="dt" sz="half" idx="10"/>
          </p:nvPr>
        </p:nvSpPr>
        <p:spPr/>
        <p:txBody>
          <a:bodyPr/>
          <a:lstStyle/>
          <a:p>
            <a:fld id="{D076909D-39A3-4595-845B-DDEE68778B91}" type="datetimeFigureOut">
              <a:rPr lang="en-US" smtClean="0"/>
              <a:t>5/21/2025</a:t>
            </a:fld>
            <a:endParaRPr lang="en-US"/>
          </a:p>
        </p:txBody>
      </p:sp>
      <p:sp>
        <p:nvSpPr>
          <p:cNvPr id="3" name="Footer Placeholder 2">
            <a:extLst>
              <a:ext uri="{FF2B5EF4-FFF2-40B4-BE49-F238E27FC236}">
                <a16:creationId xmlns:a16="http://schemas.microsoft.com/office/drawing/2014/main" id="{DC0C3419-5D90-4E66-B108-259ABDAA6D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BAE67A-281F-4098-B11C-18E2D8586FE1}"/>
              </a:ext>
            </a:extLst>
          </p:cNvPr>
          <p:cNvSpPr>
            <a:spLocks noGrp="1"/>
          </p:cNvSpPr>
          <p:nvPr>
            <p:ph type="sldNum" sz="quarter" idx="12"/>
          </p:nvPr>
        </p:nvSpPr>
        <p:spPr/>
        <p:txBody>
          <a:bodyPr/>
          <a:lstStyle/>
          <a:p>
            <a:fld id="{87734389-5817-41B0-A2D8-564D069DD7F3}" type="slidenum">
              <a:rPr lang="en-US" smtClean="0"/>
              <a:t>‹#›</a:t>
            </a:fld>
            <a:endParaRPr lang="en-US"/>
          </a:p>
        </p:txBody>
      </p:sp>
    </p:spTree>
    <p:extLst>
      <p:ext uri="{BB962C8B-B14F-4D97-AF65-F5344CB8AC3E}">
        <p14:creationId xmlns:p14="http://schemas.microsoft.com/office/powerpoint/2010/main" val="421462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E16E-2D90-4534-8CB6-2AF6F90DF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DA7949-0781-4010-8097-342F581D86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7EC84C-3931-4446-BFEB-6F1966833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D140C6-B5BA-42B7-9D18-6D19350CEC06}"/>
              </a:ext>
            </a:extLst>
          </p:cNvPr>
          <p:cNvSpPr>
            <a:spLocks noGrp="1"/>
          </p:cNvSpPr>
          <p:nvPr>
            <p:ph type="dt" sz="half" idx="10"/>
          </p:nvPr>
        </p:nvSpPr>
        <p:spPr/>
        <p:txBody>
          <a:bodyPr/>
          <a:lstStyle/>
          <a:p>
            <a:fld id="{D076909D-39A3-4595-845B-DDEE68778B91}" type="datetimeFigureOut">
              <a:rPr lang="en-US" smtClean="0"/>
              <a:t>5/21/2025</a:t>
            </a:fld>
            <a:endParaRPr lang="en-US"/>
          </a:p>
        </p:txBody>
      </p:sp>
      <p:sp>
        <p:nvSpPr>
          <p:cNvPr id="6" name="Footer Placeholder 5">
            <a:extLst>
              <a:ext uri="{FF2B5EF4-FFF2-40B4-BE49-F238E27FC236}">
                <a16:creationId xmlns:a16="http://schemas.microsoft.com/office/drawing/2014/main" id="{19EA8992-1100-4B88-90D6-4EC460584D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BAF29E-1AE8-4D8E-B116-936D67E0CAC3}"/>
              </a:ext>
            </a:extLst>
          </p:cNvPr>
          <p:cNvSpPr>
            <a:spLocks noGrp="1"/>
          </p:cNvSpPr>
          <p:nvPr>
            <p:ph type="sldNum" sz="quarter" idx="12"/>
          </p:nvPr>
        </p:nvSpPr>
        <p:spPr/>
        <p:txBody>
          <a:bodyPr/>
          <a:lstStyle/>
          <a:p>
            <a:fld id="{87734389-5817-41B0-A2D8-564D069DD7F3}" type="slidenum">
              <a:rPr lang="en-US" smtClean="0"/>
              <a:t>‹#›</a:t>
            </a:fld>
            <a:endParaRPr lang="en-US"/>
          </a:p>
        </p:txBody>
      </p:sp>
    </p:spTree>
    <p:extLst>
      <p:ext uri="{BB962C8B-B14F-4D97-AF65-F5344CB8AC3E}">
        <p14:creationId xmlns:p14="http://schemas.microsoft.com/office/powerpoint/2010/main" val="27973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E1F0-B1B8-446B-A9BA-3D6CF6209F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50A0F8-5D79-4B01-9283-C12B083AD3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16C264-A7F5-43ED-882A-C1B020503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FF546F-4C77-48C0-ACE0-F6AE05D93544}"/>
              </a:ext>
            </a:extLst>
          </p:cNvPr>
          <p:cNvSpPr>
            <a:spLocks noGrp="1"/>
          </p:cNvSpPr>
          <p:nvPr>
            <p:ph type="dt" sz="half" idx="10"/>
          </p:nvPr>
        </p:nvSpPr>
        <p:spPr/>
        <p:txBody>
          <a:bodyPr/>
          <a:lstStyle/>
          <a:p>
            <a:fld id="{D076909D-39A3-4595-845B-DDEE68778B91}" type="datetimeFigureOut">
              <a:rPr lang="en-US" smtClean="0"/>
              <a:t>5/21/2025</a:t>
            </a:fld>
            <a:endParaRPr lang="en-US"/>
          </a:p>
        </p:txBody>
      </p:sp>
      <p:sp>
        <p:nvSpPr>
          <p:cNvPr id="6" name="Footer Placeholder 5">
            <a:extLst>
              <a:ext uri="{FF2B5EF4-FFF2-40B4-BE49-F238E27FC236}">
                <a16:creationId xmlns:a16="http://schemas.microsoft.com/office/drawing/2014/main" id="{D89291F9-421E-448C-BE3C-26274C4E1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E13CDC-C322-43E8-AAE0-3061B2BD0C18}"/>
              </a:ext>
            </a:extLst>
          </p:cNvPr>
          <p:cNvSpPr>
            <a:spLocks noGrp="1"/>
          </p:cNvSpPr>
          <p:nvPr>
            <p:ph type="sldNum" sz="quarter" idx="12"/>
          </p:nvPr>
        </p:nvSpPr>
        <p:spPr/>
        <p:txBody>
          <a:bodyPr/>
          <a:lstStyle/>
          <a:p>
            <a:fld id="{87734389-5817-41B0-A2D8-564D069DD7F3}" type="slidenum">
              <a:rPr lang="en-US" smtClean="0"/>
              <a:t>‹#›</a:t>
            </a:fld>
            <a:endParaRPr lang="en-US"/>
          </a:p>
        </p:txBody>
      </p:sp>
    </p:spTree>
    <p:extLst>
      <p:ext uri="{BB962C8B-B14F-4D97-AF65-F5344CB8AC3E}">
        <p14:creationId xmlns:p14="http://schemas.microsoft.com/office/powerpoint/2010/main" val="143858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2E64B-DC98-489E-8293-590AEC45A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72BD58-3093-49A0-A7ED-BBADE419DA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45BD2-1F25-4864-8E46-F2BCE27B54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6909D-39A3-4595-845B-DDEE68778B91}" type="datetimeFigureOut">
              <a:rPr lang="en-US" smtClean="0"/>
              <a:t>5/21/2025</a:t>
            </a:fld>
            <a:endParaRPr lang="en-US"/>
          </a:p>
        </p:txBody>
      </p:sp>
      <p:sp>
        <p:nvSpPr>
          <p:cNvPr id="5" name="Footer Placeholder 4">
            <a:extLst>
              <a:ext uri="{FF2B5EF4-FFF2-40B4-BE49-F238E27FC236}">
                <a16:creationId xmlns:a16="http://schemas.microsoft.com/office/drawing/2014/main" id="{E5C958AE-5C7C-4BD4-940B-A646BA81EA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7F2172-4F2E-460C-BD15-0BE5865950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34389-5817-41B0-A2D8-564D069DD7F3}" type="slidenum">
              <a:rPr lang="en-US" smtClean="0"/>
              <a:t>‹#›</a:t>
            </a:fld>
            <a:endParaRPr lang="en-US"/>
          </a:p>
        </p:txBody>
      </p:sp>
    </p:spTree>
    <p:extLst>
      <p:ext uri="{BB962C8B-B14F-4D97-AF65-F5344CB8AC3E}">
        <p14:creationId xmlns:p14="http://schemas.microsoft.com/office/powerpoint/2010/main" val="3440854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package" Target="../embeddings/Microsoft_PowerPoint_Presentation.pptx"/><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5B0-CAFE-4CCB-B8B9-D90A86966C5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4FC8729-D284-4007-80AE-47EFCC2D020E}"/>
              </a:ext>
            </a:extLst>
          </p:cNvPr>
          <p:cNvSpPr>
            <a:spLocks noGrp="1"/>
          </p:cNvSpPr>
          <p:nvPr>
            <p:ph type="subTitle" idx="1"/>
          </p:nvPr>
        </p:nvSpPr>
        <p:spPr/>
        <p:txBody>
          <a:bodyPr/>
          <a:lstStyle/>
          <a:p>
            <a:endParaRPr lang="en-US"/>
          </a:p>
        </p:txBody>
      </p:sp>
      <p:graphicFrame>
        <p:nvGraphicFramePr>
          <p:cNvPr id="4" name="Object 3">
            <a:hlinkClick r:id="" action="ppaction://ole?verb=0"/>
            <a:extLst>
              <a:ext uri="{FF2B5EF4-FFF2-40B4-BE49-F238E27FC236}">
                <a16:creationId xmlns:a16="http://schemas.microsoft.com/office/drawing/2014/main" id="{F5535E60-ED19-412E-9B3D-AE4F294927F1}"/>
              </a:ext>
            </a:extLst>
          </p:cNvPr>
          <p:cNvGraphicFramePr>
            <a:graphicFrameLocks noChangeAspect="1"/>
          </p:cNvGraphicFramePr>
          <p:nvPr>
            <p:extLst>
              <p:ext uri="{D42A27DB-BD31-4B8C-83A1-F6EECF244321}">
                <p14:modId xmlns:p14="http://schemas.microsoft.com/office/powerpoint/2010/main" val="8164972"/>
              </p:ext>
            </p:extLst>
          </p:nvPr>
        </p:nvGraphicFramePr>
        <p:xfrm>
          <a:off x="0" y="-119270"/>
          <a:ext cx="12192000" cy="6977270"/>
        </p:xfrm>
        <a:graphic>
          <a:graphicData uri="http://schemas.openxmlformats.org/presentationml/2006/ole">
            <mc:AlternateContent xmlns:mc="http://schemas.openxmlformats.org/markup-compatibility/2006">
              <mc:Choice xmlns:v="urn:schemas-microsoft-com:vml" Requires="v">
                <p:oleObj spid="_x0000_s1026" name="Presentation" r:id="rId5" imgW="4572042" imgH="3429229" progId="PowerPoint.Show.12">
                  <p:embed/>
                </p:oleObj>
              </mc:Choice>
              <mc:Fallback>
                <p:oleObj name="Presentation" r:id="rId5" imgW="4572042" imgH="3429229" progId="PowerPoint.Show.12">
                  <p:embed/>
                  <p:pic>
                    <p:nvPicPr>
                      <p:cNvPr id="0" name=""/>
                      <p:cNvPicPr/>
                      <p:nvPr/>
                    </p:nvPicPr>
                    <p:blipFill>
                      <a:blip r:embed="rId6"/>
                      <a:stretch>
                        <a:fillRect/>
                      </a:stretch>
                    </p:blipFill>
                    <p:spPr>
                      <a:xfrm>
                        <a:off x="0" y="-119270"/>
                        <a:ext cx="12192000" cy="697727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0C9566EC-AD2A-4514-8D0B-3AA354CEE5E6}"/>
              </a:ext>
            </a:extLst>
          </p:cNvPr>
          <p:cNvSpPr txBox="1"/>
          <p:nvPr/>
        </p:nvSpPr>
        <p:spPr>
          <a:xfrm>
            <a:off x="1172817" y="580339"/>
            <a:ext cx="1895061" cy="400110"/>
          </a:xfrm>
          <a:prstGeom prst="rect">
            <a:avLst/>
          </a:prstGeom>
          <a:noFill/>
        </p:spPr>
        <p:txBody>
          <a:bodyPr wrap="square" rtlCol="0">
            <a:spAutoFit/>
          </a:bodyPr>
          <a:lstStyle/>
          <a:p>
            <a:pPr algn="r"/>
            <a:r>
              <a:rPr lang="ar-EG" sz="2000" dirty="0"/>
              <a:t>تربية</a:t>
            </a:r>
            <a:endParaRPr lang="en-US" sz="2000" dirty="0"/>
          </a:p>
        </p:txBody>
      </p:sp>
      <p:sp>
        <p:nvSpPr>
          <p:cNvPr id="6" name="TextBox 5">
            <a:extLst>
              <a:ext uri="{FF2B5EF4-FFF2-40B4-BE49-F238E27FC236}">
                <a16:creationId xmlns:a16="http://schemas.microsoft.com/office/drawing/2014/main" id="{E4BE4B08-45C5-4FAE-A83C-DC4F39385CEF}"/>
              </a:ext>
            </a:extLst>
          </p:cNvPr>
          <p:cNvSpPr txBox="1"/>
          <p:nvPr/>
        </p:nvSpPr>
        <p:spPr>
          <a:xfrm>
            <a:off x="1325217" y="857665"/>
            <a:ext cx="1669774" cy="400110"/>
          </a:xfrm>
          <a:prstGeom prst="rect">
            <a:avLst/>
          </a:prstGeom>
          <a:noFill/>
        </p:spPr>
        <p:txBody>
          <a:bodyPr wrap="square" rtlCol="0">
            <a:spAutoFit/>
          </a:bodyPr>
          <a:lstStyle/>
          <a:p>
            <a:pPr algn="r"/>
            <a:r>
              <a:rPr lang="ar-EG" sz="2000" dirty="0"/>
              <a:t>الاساسي السادس</a:t>
            </a:r>
            <a:endParaRPr lang="en-US" sz="2000" dirty="0"/>
          </a:p>
        </p:txBody>
      </p:sp>
      <p:sp>
        <p:nvSpPr>
          <p:cNvPr id="7" name="TextBox 6">
            <a:extLst>
              <a:ext uri="{FF2B5EF4-FFF2-40B4-BE49-F238E27FC236}">
                <a16:creationId xmlns:a16="http://schemas.microsoft.com/office/drawing/2014/main" id="{B85AE35E-F7A7-4FD1-B97A-84D35DB224B9}"/>
              </a:ext>
            </a:extLst>
          </p:cNvPr>
          <p:cNvSpPr txBox="1"/>
          <p:nvPr/>
        </p:nvSpPr>
        <p:spPr>
          <a:xfrm>
            <a:off x="1405530" y="1149795"/>
            <a:ext cx="1523201" cy="369332"/>
          </a:xfrm>
          <a:prstGeom prst="rect">
            <a:avLst/>
          </a:prstGeom>
          <a:noFill/>
        </p:spPr>
        <p:txBody>
          <a:bodyPr wrap="square" rtlCol="0">
            <a:spAutoFit/>
          </a:bodyPr>
          <a:lstStyle/>
          <a:p>
            <a:r>
              <a:rPr lang="ar-EG" b="1" dirty="0"/>
              <a:t>حزيران </a:t>
            </a:r>
            <a:r>
              <a:rPr lang="ar-EG" dirty="0"/>
              <a:t>2021</a:t>
            </a:r>
            <a:endParaRPr lang="en-US" dirty="0"/>
          </a:p>
        </p:txBody>
      </p:sp>
      <p:sp>
        <p:nvSpPr>
          <p:cNvPr id="8" name="TextBox 7">
            <a:extLst>
              <a:ext uri="{FF2B5EF4-FFF2-40B4-BE49-F238E27FC236}">
                <a16:creationId xmlns:a16="http://schemas.microsoft.com/office/drawing/2014/main" id="{47503974-3BB5-43A2-9E71-2B3A78C320FF}"/>
              </a:ext>
            </a:extLst>
          </p:cNvPr>
          <p:cNvSpPr txBox="1"/>
          <p:nvPr/>
        </p:nvSpPr>
        <p:spPr>
          <a:xfrm>
            <a:off x="2994991" y="3833009"/>
            <a:ext cx="5062330" cy="954107"/>
          </a:xfrm>
          <a:prstGeom prst="rect">
            <a:avLst/>
          </a:prstGeom>
          <a:noFill/>
        </p:spPr>
        <p:txBody>
          <a:bodyPr wrap="square" rtlCol="0">
            <a:spAutoFit/>
          </a:bodyPr>
          <a:lstStyle/>
          <a:p>
            <a:pPr algn="r"/>
            <a:r>
              <a:rPr lang="ar-EG" sz="2800" dirty="0"/>
              <a:t>الثالث :حرية التعبير عن الرأي و حرية المعتقد ص 61-62</a:t>
            </a:r>
            <a:endParaRPr lang="en-US" sz="2800" dirty="0"/>
          </a:p>
        </p:txBody>
      </p:sp>
      <p:pic>
        <p:nvPicPr>
          <p:cNvPr id="9" name="Recorded Sound">
            <a:hlinkClick r:id="" action="ppaction://media"/>
            <a:extLst>
              <a:ext uri="{FF2B5EF4-FFF2-40B4-BE49-F238E27FC236}">
                <a16:creationId xmlns:a16="http://schemas.microsoft.com/office/drawing/2014/main" id="{CE0C82CB-781F-46EF-BFE5-0827167CAE7C}"/>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2994991" y="2316163"/>
            <a:ext cx="609600" cy="609600"/>
          </a:xfrm>
          <a:prstGeom prst="rect">
            <a:avLst/>
          </a:prstGeom>
          <a:solidFill>
            <a:srgbClr val="FF0000"/>
          </a:solidFill>
        </p:spPr>
      </p:pic>
    </p:spTree>
    <p:extLst>
      <p:ext uri="{BB962C8B-B14F-4D97-AF65-F5344CB8AC3E}">
        <p14:creationId xmlns:p14="http://schemas.microsoft.com/office/powerpoint/2010/main" val="40419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184" fill="hold"/>
                                        <p:tgtEl>
                                          <p:spTgt spid="9"/>
                                        </p:tgtEl>
                                      </p:cBhvr>
                                    </p:cmd>
                                  </p:childTnLst>
                                </p:cTn>
                              </p:par>
                              <p:par>
                                <p:cTn id="7" presetID="16" presetClass="entr" presetSubtype="2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500"/>
                                        <p:tgtEl>
                                          <p:spTgt spid="4"/>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9"/>
                </p:tgtEl>
              </p:cMediaNode>
            </p:audio>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ED27-721A-4C2F-A61D-BA720D6F7DDE}"/>
              </a:ext>
            </a:extLst>
          </p:cNvPr>
          <p:cNvSpPr>
            <a:spLocks noGrp="1"/>
          </p:cNvSpPr>
          <p:nvPr>
            <p:ph type="title"/>
          </p:nvPr>
        </p:nvSpPr>
        <p:spPr/>
        <p:txBody>
          <a:bodyPr>
            <a:normAutofit/>
          </a:bodyPr>
          <a:lstStyle/>
          <a:p>
            <a:pPr algn="ctr"/>
            <a:r>
              <a:rPr lang="ar-EG" sz="3600" u="sng" dirty="0">
                <a:solidFill>
                  <a:srgbClr val="FF0000"/>
                </a:solidFill>
              </a:rPr>
              <a:t>أهداف الدرس :</a:t>
            </a:r>
            <a:endParaRPr lang="en-US" sz="3600" u="sng" dirty="0">
              <a:solidFill>
                <a:srgbClr val="FF0000"/>
              </a:solidFill>
            </a:endParaRPr>
          </a:p>
        </p:txBody>
      </p:sp>
      <p:sp>
        <p:nvSpPr>
          <p:cNvPr id="3" name="Content Placeholder 2">
            <a:extLst>
              <a:ext uri="{FF2B5EF4-FFF2-40B4-BE49-F238E27FC236}">
                <a16:creationId xmlns:a16="http://schemas.microsoft.com/office/drawing/2014/main" id="{ABB2A813-2D05-4790-B303-13DEC8C24BD4}"/>
              </a:ext>
            </a:extLst>
          </p:cNvPr>
          <p:cNvSpPr>
            <a:spLocks noGrp="1"/>
          </p:cNvSpPr>
          <p:nvPr>
            <p:ph idx="1"/>
          </p:nvPr>
        </p:nvSpPr>
        <p:spPr/>
        <p:txBody>
          <a:bodyPr>
            <a:normAutofit/>
          </a:bodyPr>
          <a:lstStyle/>
          <a:p>
            <a:pPr algn="r"/>
            <a:r>
              <a:rPr lang="ar-EG" sz="2400" dirty="0"/>
              <a:t>يدرك المتعلم معنى الحرية الشخصية .</a:t>
            </a:r>
          </a:p>
          <a:p>
            <a:pPr algn="r"/>
            <a:endParaRPr lang="ar-EG" sz="2400" dirty="0"/>
          </a:p>
          <a:p>
            <a:pPr algn="r"/>
            <a:r>
              <a:rPr lang="ar-EG" sz="2400" dirty="0"/>
              <a:t>يتعرف المتعلّم الى حرية التعبير عن الرأي .</a:t>
            </a:r>
          </a:p>
          <a:p>
            <a:pPr algn="r"/>
            <a:endParaRPr lang="ar-EG" sz="2400" dirty="0"/>
          </a:p>
          <a:p>
            <a:pPr algn="r"/>
            <a:endParaRPr lang="ar-EG" sz="2400" dirty="0"/>
          </a:p>
          <a:p>
            <a:pPr marL="0" indent="0" algn="r">
              <a:buNone/>
            </a:pPr>
            <a:r>
              <a:rPr lang="ar-EG" sz="2400" dirty="0"/>
              <a:t>يتعرف المتعلم  الى حرية المعتقد وأهميتها .</a:t>
            </a:r>
            <a:endParaRPr lang="en-US" sz="2400" dirty="0"/>
          </a:p>
        </p:txBody>
      </p:sp>
      <p:pic>
        <p:nvPicPr>
          <p:cNvPr id="5" name="Recorded Sound">
            <a:hlinkClick r:id="" action="ppaction://media"/>
            <a:extLst>
              <a:ext uri="{FF2B5EF4-FFF2-40B4-BE49-F238E27FC236}">
                <a16:creationId xmlns:a16="http://schemas.microsoft.com/office/drawing/2014/main" id="{715DBE07-6D73-4E4E-B3F0-E57D18012B3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a:solidFill>
            <a:srgbClr val="FF0000"/>
          </a:solidFill>
        </p:spPr>
      </p:pic>
    </p:spTree>
    <p:extLst>
      <p:ext uri="{BB962C8B-B14F-4D97-AF65-F5344CB8AC3E}">
        <p14:creationId xmlns:p14="http://schemas.microsoft.com/office/powerpoint/2010/main" val="111886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889" fill="hold"/>
                                        <p:tgtEl>
                                          <p:spTgt spid="5"/>
                                        </p:tgtEl>
                                      </p:cBhvr>
                                    </p:cmd>
                                  </p:childTnLst>
                                </p:cTn>
                              </p:par>
                              <p:par>
                                <p:cTn id="7" presetID="16" presetClass="entr" presetSubtype="2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arn(inVertical)">
                                      <p:cBhvr>
                                        <p:cTn id="9" dur="500"/>
                                        <p:tgtEl>
                                          <p:spTgt spid="2"/>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B7E1-D503-4FBE-AAF7-A9AEC4D77E9C}"/>
              </a:ext>
            </a:extLst>
          </p:cNvPr>
          <p:cNvSpPr>
            <a:spLocks noGrp="1"/>
          </p:cNvSpPr>
          <p:nvPr>
            <p:ph type="title"/>
          </p:nvPr>
        </p:nvSpPr>
        <p:spPr/>
        <p:txBody>
          <a:bodyPr>
            <a:normAutofit/>
          </a:bodyPr>
          <a:lstStyle/>
          <a:p>
            <a:pPr algn="r"/>
            <a:r>
              <a:rPr lang="ar-EG" sz="2800" u="sng" dirty="0">
                <a:solidFill>
                  <a:srgbClr val="FF0000"/>
                </a:solidFill>
              </a:rPr>
              <a:t>الحرية الشخصية </a:t>
            </a:r>
            <a:r>
              <a:rPr lang="ar-EG" sz="2400" dirty="0"/>
              <a:t>هي تشمل كل الحقوق الاساسية للأنسان كحرية الكلام و حرية التنقل و حرية العمل و حرية المعتقد و حرية الرأي .هذه الحرية الطبيعية مولودة مع الانسان و ملازمة له أيّا" كان عمره أو وضعه الاجتماعي .</a:t>
            </a:r>
            <a:endParaRPr lang="en-US" sz="2400" dirty="0"/>
          </a:p>
        </p:txBody>
      </p:sp>
      <p:pic>
        <p:nvPicPr>
          <p:cNvPr id="5" name="Content Placeholder 4">
            <a:extLst>
              <a:ext uri="{FF2B5EF4-FFF2-40B4-BE49-F238E27FC236}">
                <a16:creationId xmlns:a16="http://schemas.microsoft.com/office/drawing/2014/main" id="{5C7314A9-91D7-4A54-858F-61FB4E308F8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86814" y="1690688"/>
            <a:ext cx="6532908" cy="5167312"/>
          </a:xfrm>
        </p:spPr>
      </p:pic>
      <p:pic>
        <p:nvPicPr>
          <p:cNvPr id="7" name="Picture 6">
            <a:extLst>
              <a:ext uri="{FF2B5EF4-FFF2-40B4-BE49-F238E27FC236}">
                <a16:creationId xmlns:a16="http://schemas.microsoft.com/office/drawing/2014/main" id="{DB55DABB-BB2A-4CD5-8B4D-D0E3B7203E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90688"/>
            <a:ext cx="5486814" cy="5167312"/>
          </a:xfrm>
          <a:prstGeom prst="rect">
            <a:avLst/>
          </a:prstGeom>
        </p:spPr>
      </p:pic>
      <p:pic>
        <p:nvPicPr>
          <p:cNvPr id="6" name="Recorded Sound">
            <a:hlinkClick r:id="" action="ppaction://media"/>
            <a:extLst>
              <a:ext uri="{FF2B5EF4-FFF2-40B4-BE49-F238E27FC236}">
                <a16:creationId xmlns:a16="http://schemas.microsoft.com/office/drawing/2014/main" id="{AEE514F1-CB93-4E07-84B3-E3C4A8D0893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82014" y="2923486"/>
            <a:ext cx="609600" cy="609600"/>
          </a:xfrm>
          <a:prstGeom prst="rect">
            <a:avLst/>
          </a:prstGeom>
          <a:solidFill>
            <a:srgbClr val="FF0000"/>
          </a:solidFill>
        </p:spPr>
      </p:pic>
    </p:spTree>
    <p:extLst>
      <p:ext uri="{BB962C8B-B14F-4D97-AF65-F5344CB8AC3E}">
        <p14:creationId xmlns:p14="http://schemas.microsoft.com/office/powerpoint/2010/main" val="114303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129" fill="hold"/>
                                        <p:tgtEl>
                                          <p:spTgt spid="6"/>
                                        </p:tgtEl>
                                      </p:cBhvr>
                                    </p:cmd>
                                  </p:childTnLst>
                                </p:cTn>
                              </p:par>
                              <p:par>
                                <p:cTn id="7" presetID="16" presetClass="entr" presetSubtype="2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arn(inVertical)">
                                      <p:cBhvr>
                                        <p:cTn id="9" dur="500"/>
                                        <p:tgtEl>
                                          <p:spTgt spid="2"/>
                                        </p:tgtEl>
                                      </p:cBhvr>
                                    </p:animEffect>
                                  </p:childTnLst>
                                </p:cTn>
                              </p:par>
                              <p:par>
                                <p:cTn id="10" presetID="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787CA-82B7-4307-A19F-55D83B85EEB7}"/>
              </a:ext>
            </a:extLst>
          </p:cNvPr>
          <p:cNvSpPr>
            <a:spLocks noGrp="1"/>
          </p:cNvSpPr>
          <p:nvPr>
            <p:ph type="title"/>
          </p:nvPr>
        </p:nvSpPr>
        <p:spPr>
          <a:xfrm>
            <a:off x="838200" y="185016"/>
            <a:ext cx="10515600" cy="1325563"/>
          </a:xfrm>
        </p:spPr>
        <p:txBody>
          <a:bodyPr>
            <a:noAutofit/>
          </a:bodyPr>
          <a:lstStyle/>
          <a:p>
            <a:pPr algn="r"/>
            <a:r>
              <a:rPr lang="ar-EG" sz="2800" u="sng" dirty="0">
                <a:solidFill>
                  <a:srgbClr val="FF0000"/>
                </a:solidFill>
              </a:rPr>
              <a:t>حرية المعتقد </a:t>
            </a:r>
            <a:r>
              <a:rPr lang="ar-EG" sz="2800" dirty="0"/>
              <a:t>:تضمنها المادة التاسعة من الدستور اللبناني.و هي تعني أن يكون الانسان حرّا" في اعتناق الدّين الذي يريده و أن يمارس شعائره الدينيّة علنا" دون أن يعترض أحد عليها  أو يتعرّض للمؤمنين بأذى أو تجريح أو أي نوع من  أنواع  القمع.تقود حرية المعتقد الى نبذ التعصّب لأنّه يقود الانسان الى الانفتاح و تقبّل المواطنين المنتمين الى ديانات أخرى.</a:t>
            </a:r>
            <a:endParaRPr lang="en-US" sz="2800" dirty="0"/>
          </a:p>
        </p:txBody>
      </p:sp>
      <p:pic>
        <p:nvPicPr>
          <p:cNvPr id="5" name="Content Placeholder 4">
            <a:extLst>
              <a:ext uri="{FF2B5EF4-FFF2-40B4-BE49-F238E27FC236}">
                <a16:creationId xmlns:a16="http://schemas.microsoft.com/office/drawing/2014/main" id="{154402B8-D6A9-424F-B563-087C5781D75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753636"/>
            <a:ext cx="4890053" cy="5104364"/>
          </a:xfrm>
        </p:spPr>
      </p:pic>
      <p:pic>
        <p:nvPicPr>
          <p:cNvPr id="7" name="Picture 6">
            <a:extLst>
              <a:ext uri="{FF2B5EF4-FFF2-40B4-BE49-F238E27FC236}">
                <a16:creationId xmlns:a16="http://schemas.microsoft.com/office/drawing/2014/main" id="{F3677695-F095-4420-8DDA-5C2130036B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2278" y="1753636"/>
            <a:ext cx="4399722" cy="5230260"/>
          </a:xfrm>
          <a:prstGeom prst="rect">
            <a:avLst/>
          </a:prstGeom>
        </p:spPr>
      </p:pic>
      <p:pic>
        <p:nvPicPr>
          <p:cNvPr id="8" name="Content Placeholder 4">
            <a:extLst>
              <a:ext uri="{FF2B5EF4-FFF2-40B4-BE49-F238E27FC236}">
                <a16:creationId xmlns:a16="http://schemas.microsoft.com/office/drawing/2014/main" id="{9AA3F45E-8512-4371-B505-86017AAA3B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0053" y="1753636"/>
            <a:ext cx="2902225" cy="5104364"/>
          </a:xfrm>
          <a:prstGeom prst="rect">
            <a:avLst/>
          </a:prstGeom>
        </p:spPr>
      </p:pic>
      <p:pic>
        <p:nvPicPr>
          <p:cNvPr id="3" name="Recorded Sound">
            <a:hlinkClick r:id="" action="ppaction://media"/>
            <a:extLst>
              <a:ext uri="{FF2B5EF4-FFF2-40B4-BE49-F238E27FC236}">
                <a16:creationId xmlns:a16="http://schemas.microsoft.com/office/drawing/2014/main" id="{DC6833E2-A595-4431-A0AF-7180F4FAFBA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07204" y="1022508"/>
            <a:ext cx="609600" cy="609600"/>
          </a:xfrm>
          <a:prstGeom prst="rect">
            <a:avLst/>
          </a:prstGeom>
          <a:solidFill>
            <a:srgbClr val="FF0000"/>
          </a:solidFill>
        </p:spPr>
      </p:pic>
    </p:spTree>
    <p:extLst>
      <p:ext uri="{BB962C8B-B14F-4D97-AF65-F5344CB8AC3E}">
        <p14:creationId xmlns:p14="http://schemas.microsoft.com/office/powerpoint/2010/main" val="122429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733" fill="hold"/>
                                        <p:tgtEl>
                                          <p:spTgt spid="3"/>
                                        </p:tgtEl>
                                      </p:cBhvr>
                                    </p:cmd>
                                  </p:childTnLst>
                                </p:cTn>
                              </p:par>
                              <p:par>
                                <p:cTn id="7" presetID="16" presetClass="entr" presetSubtype="2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inVertical)">
                                      <p:cBhvr>
                                        <p:cTn id="9" dur="500"/>
                                        <p:tgtEl>
                                          <p:spTgt spid="5"/>
                                        </p:tgtEl>
                                      </p:cBhvr>
                                    </p:animEffect>
                                  </p:childTnLst>
                                </p:cTn>
                              </p:par>
                              <p:par>
                                <p:cTn id="10" presetID="16" presetClass="entr" presetSubtype="21"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A719-D975-4521-A32A-995792C5EDF1}"/>
              </a:ext>
            </a:extLst>
          </p:cNvPr>
          <p:cNvSpPr>
            <a:spLocks noGrp="1"/>
          </p:cNvSpPr>
          <p:nvPr>
            <p:ph type="title"/>
          </p:nvPr>
        </p:nvSpPr>
        <p:spPr/>
        <p:txBody>
          <a:bodyPr>
            <a:normAutofit/>
          </a:bodyPr>
          <a:lstStyle/>
          <a:p>
            <a:pPr algn="r"/>
            <a:r>
              <a:rPr lang="ar-EG" sz="2800" dirty="0"/>
              <a:t>حرية التعبير عن الرأي:هي ركيزة أساسية لأي نظام ديمقراطي و هي تضمن للمواطن الحق بالاطّلاع الحرّ على الاحداث كي يكوّن رأيا"موضوعيّا" واعيا" و شخصيّا".</a:t>
            </a:r>
            <a:endParaRPr lang="en-US" sz="2800" dirty="0"/>
          </a:p>
        </p:txBody>
      </p:sp>
      <p:pic>
        <p:nvPicPr>
          <p:cNvPr id="7" name="Content Placeholder 6">
            <a:extLst>
              <a:ext uri="{FF2B5EF4-FFF2-40B4-BE49-F238E27FC236}">
                <a16:creationId xmlns:a16="http://schemas.microsoft.com/office/drawing/2014/main" id="{694F4034-46C4-4D98-B406-E08B5EF24C5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58545" y="1690688"/>
            <a:ext cx="4395356" cy="5167312"/>
          </a:xfrm>
        </p:spPr>
      </p:pic>
      <p:pic>
        <p:nvPicPr>
          <p:cNvPr id="9" name="Picture 8">
            <a:extLst>
              <a:ext uri="{FF2B5EF4-FFF2-40B4-BE49-F238E27FC236}">
                <a16:creationId xmlns:a16="http://schemas.microsoft.com/office/drawing/2014/main" id="{159D4AB6-02B2-45A8-8EDA-6B1BAB3932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2909" y="1690688"/>
            <a:ext cx="4059382" cy="5167312"/>
          </a:xfrm>
          <a:prstGeom prst="rect">
            <a:avLst/>
          </a:prstGeom>
        </p:spPr>
      </p:pic>
      <p:pic>
        <p:nvPicPr>
          <p:cNvPr id="11" name="Picture 10">
            <a:extLst>
              <a:ext uri="{FF2B5EF4-FFF2-40B4-BE49-F238E27FC236}">
                <a16:creationId xmlns:a16="http://schemas.microsoft.com/office/drawing/2014/main" id="{24F2F42E-98C8-4D29-BF2F-9BECBA7FF7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690688"/>
            <a:ext cx="3366655" cy="5333567"/>
          </a:xfrm>
          <a:prstGeom prst="rect">
            <a:avLst/>
          </a:prstGeom>
        </p:spPr>
      </p:pic>
      <p:pic>
        <p:nvPicPr>
          <p:cNvPr id="3" name="Recorded Sound">
            <a:hlinkClick r:id="" action="ppaction://media"/>
            <a:extLst>
              <a:ext uri="{FF2B5EF4-FFF2-40B4-BE49-F238E27FC236}">
                <a16:creationId xmlns:a16="http://schemas.microsoft.com/office/drawing/2014/main" id="{9C9153A6-A496-4565-A9B5-2DA620278A0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532909" y="1780743"/>
            <a:ext cx="609600" cy="609600"/>
          </a:xfrm>
          <a:prstGeom prst="rect">
            <a:avLst/>
          </a:prstGeom>
          <a:solidFill>
            <a:srgbClr val="FF0000"/>
          </a:solidFill>
        </p:spPr>
      </p:pic>
    </p:spTree>
    <p:extLst>
      <p:ext uri="{BB962C8B-B14F-4D97-AF65-F5344CB8AC3E}">
        <p14:creationId xmlns:p14="http://schemas.microsoft.com/office/powerpoint/2010/main" val="387406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3792" fill="hold"/>
                                        <p:tgtEl>
                                          <p:spTgt spid="3"/>
                                        </p:tgtEl>
                                      </p:cBhvr>
                                    </p:cmd>
                                  </p:childTnLst>
                                </p:cTn>
                              </p:par>
                              <p:par>
                                <p:cTn id="7" presetID="16" presetClass="entr" presetSubtype="2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arn(inVertical)">
                                      <p:cBhvr>
                                        <p:cTn id="9" dur="500"/>
                                        <p:tgtEl>
                                          <p:spTgt spid="2"/>
                                        </p:tgtEl>
                                      </p:cBhvr>
                                    </p:animEffect>
                                  </p:childTnLst>
                                </p:cTn>
                              </p:par>
                              <p:par>
                                <p:cTn id="10" presetID="16" presetClass="entr" presetSubtype="21"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ACF2-4DE4-46A7-BE32-13A47C158D07}"/>
              </a:ext>
            </a:extLst>
          </p:cNvPr>
          <p:cNvSpPr>
            <a:spLocks noGrp="1"/>
          </p:cNvSpPr>
          <p:nvPr>
            <p:ph type="title"/>
          </p:nvPr>
        </p:nvSpPr>
        <p:spPr/>
        <p:txBody>
          <a:bodyPr>
            <a:normAutofit/>
          </a:bodyPr>
          <a:lstStyle/>
          <a:p>
            <a:pPr algn="ctr"/>
            <a:r>
              <a:rPr lang="ar-EG" sz="3600" u="sng" dirty="0">
                <a:solidFill>
                  <a:srgbClr val="FF0000"/>
                </a:solidFill>
              </a:rPr>
              <a:t>خلاصة للحفظ</a:t>
            </a:r>
            <a:endParaRPr lang="en-US" sz="3600" u="sng" dirty="0">
              <a:solidFill>
                <a:srgbClr val="FF0000"/>
              </a:solidFill>
            </a:endParaRPr>
          </a:p>
        </p:txBody>
      </p:sp>
      <p:sp>
        <p:nvSpPr>
          <p:cNvPr id="3" name="Content Placeholder 2">
            <a:extLst>
              <a:ext uri="{FF2B5EF4-FFF2-40B4-BE49-F238E27FC236}">
                <a16:creationId xmlns:a16="http://schemas.microsoft.com/office/drawing/2014/main" id="{86F3B0FD-F73C-4DBC-BE63-C59E2EBD017D}"/>
              </a:ext>
            </a:extLst>
          </p:cNvPr>
          <p:cNvSpPr>
            <a:spLocks noGrp="1"/>
          </p:cNvSpPr>
          <p:nvPr>
            <p:ph idx="1"/>
          </p:nvPr>
        </p:nvSpPr>
        <p:spPr>
          <a:xfrm>
            <a:off x="838200" y="1260764"/>
            <a:ext cx="10515600" cy="4916199"/>
          </a:xfrm>
        </p:spPr>
        <p:txBody>
          <a:bodyPr>
            <a:normAutofit/>
          </a:bodyPr>
          <a:lstStyle/>
          <a:p>
            <a:pPr algn="r"/>
            <a:r>
              <a:rPr lang="ar-EG" sz="3200" u="sng" dirty="0">
                <a:solidFill>
                  <a:srgbClr val="FF0000"/>
                </a:solidFill>
              </a:rPr>
              <a:t>الحرية الشخصية </a:t>
            </a:r>
            <a:r>
              <a:rPr lang="ar-EG" sz="2800" dirty="0"/>
              <a:t>هي تشمل كل الحقوق الاساسية للأنسان كحرية الكلام و حرية التنقل و حرية العمل و حرية المعتقد و حرية الرأي .هذه الحرية الطبيعية مولودة مع الانسان و ملازمة له أيّا" كان عمره أو وضعه الاجتماعي .</a:t>
            </a:r>
            <a:endParaRPr lang="en-US" dirty="0"/>
          </a:p>
        </p:txBody>
      </p:sp>
      <p:sp>
        <p:nvSpPr>
          <p:cNvPr id="7" name="TextBox 6">
            <a:extLst>
              <a:ext uri="{FF2B5EF4-FFF2-40B4-BE49-F238E27FC236}">
                <a16:creationId xmlns:a16="http://schemas.microsoft.com/office/drawing/2014/main" id="{D5B202F1-0700-494B-B3F8-060600E6932C}"/>
              </a:ext>
            </a:extLst>
          </p:cNvPr>
          <p:cNvSpPr txBox="1"/>
          <p:nvPr/>
        </p:nvSpPr>
        <p:spPr>
          <a:xfrm>
            <a:off x="2521527" y="2674948"/>
            <a:ext cx="9060873" cy="2677656"/>
          </a:xfrm>
          <a:prstGeom prst="rect">
            <a:avLst/>
          </a:prstGeom>
          <a:noFill/>
        </p:spPr>
        <p:txBody>
          <a:bodyPr wrap="square">
            <a:spAutoFit/>
          </a:bodyPr>
          <a:lstStyle/>
          <a:p>
            <a:endParaRPr lang="ar-EG" sz="2800" u="sng" dirty="0">
              <a:solidFill>
                <a:srgbClr val="FF0000"/>
              </a:solidFill>
            </a:endParaRPr>
          </a:p>
          <a:p>
            <a:r>
              <a:rPr lang="ar-EG" sz="2800" u="sng" dirty="0">
                <a:solidFill>
                  <a:srgbClr val="FF0000"/>
                </a:solidFill>
              </a:rPr>
              <a:t>حرية المعتقد </a:t>
            </a:r>
            <a:r>
              <a:rPr lang="ar-EG" sz="2800" dirty="0"/>
              <a:t>:تضمنها المادة التاسعة من الدستور اللبناني.و هي تعني أن يكون الانسان حرّا" في اعتناق الدّين الذي يريده و أن يمارس شعائره الدينيّة علنا" دون أن يعترض أحد عليها  أو يتعرّض للمؤمنين بأذى أو تجريح أو أي نوع من  أنواع  القمع.تقود حرية المعتقد الى نبذ التعصّب لأنّه يقود الانسان الى الانفتاح و تقبّل المواطنين المنتمين الى ديانات أخرى.</a:t>
            </a:r>
            <a:endParaRPr lang="en-US" sz="2800" dirty="0"/>
          </a:p>
        </p:txBody>
      </p:sp>
      <p:pic>
        <p:nvPicPr>
          <p:cNvPr id="4" name="Recorded Sound">
            <a:hlinkClick r:id="" action="ppaction://media"/>
            <a:extLst>
              <a:ext uri="{FF2B5EF4-FFF2-40B4-BE49-F238E27FC236}">
                <a16:creationId xmlns:a16="http://schemas.microsoft.com/office/drawing/2014/main" id="{81E62DD5-DDF0-45A3-AAAB-F892DC608EA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3400" y="2281527"/>
            <a:ext cx="609600" cy="609600"/>
          </a:xfrm>
          <a:prstGeom prst="rect">
            <a:avLst/>
          </a:prstGeom>
          <a:solidFill>
            <a:srgbClr val="FF0000"/>
          </a:solidFill>
        </p:spPr>
      </p:pic>
    </p:spTree>
    <p:extLst>
      <p:ext uri="{BB962C8B-B14F-4D97-AF65-F5344CB8AC3E}">
        <p14:creationId xmlns:p14="http://schemas.microsoft.com/office/powerpoint/2010/main" val="12498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1165" fill="hold"/>
                                        <p:tgtEl>
                                          <p:spTgt spid="4"/>
                                        </p:tgtEl>
                                      </p:cBhvr>
                                    </p:cmd>
                                  </p:childTnLst>
                                </p:cTn>
                              </p:par>
                              <p:par>
                                <p:cTn id="7" presetID="16" presetClass="entr" presetSubtype="2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arn(inVertical)">
                                      <p:cBhvr>
                                        <p:cTn id="9" dur="500"/>
                                        <p:tgtEl>
                                          <p:spTgt spid="2"/>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AB1E-FE13-4C33-B625-59FAEDD45550}"/>
              </a:ext>
            </a:extLst>
          </p:cNvPr>
          <p:cNvSpPr>
            <a:spLocks noGrp="1"/>
          </p:cNvSpPr>
          <p:nvPr>
            <p:ph type="title"/>
          </p:nvPr>
        </p:nvSpPr>
        <p:spPr/>
        <p:txBody>
          <a:bodyPr>
            <a:normAutofit/>
          </a:bodyPr>
          <a:lstStyle/>
          <a:p>
            <a:pPr algn="ctr"/>
            <a:r>
              <a:rPr lang="ar-EG" sz="3200" u="sng" dirty="0">
                <a:solidFill>
                  <a:srgbClr val="FF0000"/>
                </a:solidFill>
              </a:rPr>
              <a:t>خلاصة للحفظ</a:t>
            </a:r>
            <a:endParaRPr lang="en-US" sz="3200" u="sng" dirty="0">
              <a:solidFill>
                <a:srgbClr val="FF0000"/>
              </a:solidFill>
            </a:endParaRPr>
          </a:p>
        </p:txBody>
      </p:sp>
      <p:sp>
        <p:nvSpPr>
          <p:cNvPr id="3" name="Content Placeholder 2">
            <a:extLst>
              <a:ext uri="{FF2B5EF4-FFF2-40B4-BE49-F238E27FC236}">
                <a16:creationId xmlns:a16="http://schemas.microsoft.com/office/drawing/2014/main" id="{88AEC3F8-D611-4435-A6A8-839F92321728}"/>
              </a:ext>
            </a:extLst>
          </p:cNvPr>
          <p:cNvSpPr>
            <a:spLocks noGrp="1"/>
          </p:cNvSpPr>
          <p:nvPr>
            <p:ph idx="1"/>
          </p:nvPr>
        </p:nvSpPr>
        <p:spPr/>
        <p:txBody>
          <a:bodyPr/>
          <a:lstStyle/>
          <a:p>
            <a:r>
              <a:rPr lang="ar-EG" sz="2800" dirty="0"/>
              <a:t>حرية التعبير عن الرأي:هي ركيزة أساسية لأي نظام ديمقراطي و هي تضمن للمواطن الحق بالاطّلاع الحرّ على الاحداث كي يكوّن رأيا"موضوعيّا" واعيا" و شخصيّا".</a:t>
            </a:r>
            <a:endParaRPr lang="en-US" dirty="0"/>
          </a:p>
        </p:txBody>
      </p:sp>
      <p:pic>
        <p:nvPicPr>
          <p:cNvPr id="4" name="Recorded Sound">
            <a:hlinkClick r:id="" action="ppaction://media"/>
            <a:extLst>
              <a:ext uri="{FF2B5EF4-FFF2-40B4-BE49-F238E27FC236}">
                <a16:creationId xmlns:a16="http://schemas.microsoft.com/office/drawing/2014/main" id="{60A12228-F19C-4913-919E-838BEA9C507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a:solidFill>
            <a:srgbClr val="FF0000"/>
          </a:solidFill>
        </p:spPr>
      </p:pic>
    </p:spTree>
    <p:extLst>
      <p:ext uri="{BB962C8B-B14F-4D97-AF65-F5344CB8AC3E}">
        <p14:creationId xmlns:p14="http://schemas.microsoft.com/office/powerpoint/2010/main" val="207007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426" fill="hold"/>
                                        <p:tgtEl>
                                          <p:spTgt spid="4"/>
                                        </p:tgtEl>
                                      </p:cBhvr>
                                    </p:cmd>
                                  </p:childTnLst>
                                </p:cTn>
                              </p:par>
                              <p:par>
                                <p:cTn id="7" presetID="16" presetClass="entr" presetSubtype="2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arn(inVertical)">
                                      <p:cBhvr>
                                        <p:cTn id="9" dur="500"/>
                                        <p:tgtEl>
                                          <p:spTgt spid="2"/>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320</Words>
  <Application>Microsoft Office PowerPoint</Application>
  <PresentationFormat>Widescreen</PresentationFormat>
  <Paragraphs>20</Paragraphs>
  <Slides>7</Slides>
  <Notes>0</Notes>
  <HiddenSlides>0</HiddenSlides>
  <MMClips>7</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2" baseType="lpstr">
      <vt:lpstr>Arial</vt:lpstr>
      <vt:lpstr>Calibri</vt:lpstr>
      <vt:lpstr>Calibri Light</vt:lpstr>
      <vt:lpstr>Office Theme</vt:lpstr>
      <vt:lpstr>Presentation</vt:lpstr>
      <vt:lpstr>PowerPoint Presentation</vt:lpstr>
      <vt:lpstr>أهداف الدرس :</vt:lpstr>
      <vt:lpstr>الحرية الشخصية هي تشمل كل الحقوق الاساسية للأنسان كحرية الكلام و حرية التنقل و حرية العمل و حرية المعتقد و حرية الرأي .هذه الحرية الطبيعية مولودة مع الانسان و ملازمة له أيّا" كان عمره أو وضعه الاجتماعي .</vt:lpstr>
      <vt:lpstr>حرية المعتقد :تضمنها المادة التاسعة من الدستور اللبناني.و هي تعني أن يكون الانسان حرّا" في اعتناق الدّين الذي يريده و أن يمارس شعائره الدينيّة علنا" دون أن يعترض أحد عليها  أو يتعرّض للمؤمنين بأذى أو تجريح أو أي نوع من  أنواع  القمع.تقود حرية المعتقد الى نبذ التعصّب لأنّه يقود الانسان الى الانفتاح و تقبّل المواطنين المنتمين الى ديانات أخرى.</vt:lpstr>
      <vt:lpstr>حرية التعبير عن الرأي:هي ركيزة أساسية لأي نظام ديمقراطي و هي تضمن للمواطن الحق بالاطّلاع الحرّ على الاحداث كي يكوّن رأيا"موضوعيّا" واعيا" و شخصيّا".</vt:lpstr>
      <vt:lpstr>خلاصة للحفظ</vt:lpstr>
      <vt:lpstr>خلاصة للحفظ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 bou assaf</dc:creator>
  <cp:lastModifiedBy>Maya</cp:lastModifiedBy>
  <cp:revision>29</cp:revision>
  <dcterms:created xsi:type="dcterms:W3CDTF">2021-05-21T16:24:17Z</dcterms:created>
  <dcterms:modified xsi:type="dcterms:W3CDTF">2025-05-21T18:01:34Z</dcterms:modified>
</cp:coreProperties>
</file>