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5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6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0743-B1FD-48CF-AA0F-27F13BA05612}" type="datetimeFigureOut">
              <a:rPr lang="en-US" smtClean="0"/>
              <a:t>13-Jan-2025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FDFD-D09B-4478-BA24-E2B67E40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350" y="-78115"/>
            <a:ext cx="6503924" cy="30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3944" y="1747986"/>
            <a:ext cx="6310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مدرسة راهبات القلبين الأقدسين الثانوية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r>
              <a:rPr lang="ar-LB" sz="2800" b="1" dirty="0">
                <a:solidFill>
                  <a:srgbClr val="002060"/>
                </a:solidFill>
              </a:rPr>
              <a:t>بكفيا					</a:t>
            </a:r>
            <a:r>
              <a:rPr lang="ar-LB" sz="2000" b="1" dirty="0">
                <a:solidFill>
                  <a:srgbClr val="002060"/>
                </a:solidFill>
              </a:rPr>
              <a:t>	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16" y="425781"/>
            <a:ext cx="3864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السنة الدراسية </a:t>
            </a:r>
            <a:r>
              <a:rPr lang="ar-LB" sz="2400" b="1" dirty="0" smtClean="0">
                <a:solidFill>
                  <a:srgbClr val="002060"/>
                </a:solidFill>
              </a:rPr>
              <a:t>٢٠٢٤ـ٢٠٢٥ 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المادة:</a:t>
            </a:r>
            <a:r>
              <a:rPr lang="ar-EG" sz="2400" b="1" dirty="0">
                <a:solidFill>
                  <a:srgbClr val="002060"/>
                </a:solidFill>
              </a:rPr>
              <a:t>تربية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>
                <a:solidFill>
                  <a:srgbClr val="002060"/>
                </a:solidFill>
              </a:rPr>
              <a:t>الصّف:</a:t>
            </a:r>
            <a:r>
              <a:rPr lang="ar-EG" sz="2400" b="1" dirty="0">
                <a:solidFill>
                  <a:srgbClr val="002060"/>
                </a:solidFill>
              </a:rPr>
              <a:t>الأساسي الثالث</a:t>
            </a:r>
            <a:endParaRPr lang="ar-LB" sz="2400" b="1" dirty="0">
              <a:solidFill>
                <a:srgbClr val="002060"/>
              </a:solidFill>
            </a:endParaRPr>
          </a:p>
          <a:p>
            <a:pPr algn="r" rtl="1"/>
            <a:r>
              <a:rPr lang="ar-LB" sz="2400" b="1" dirty="0" err="1" smtClean="0">
                <a:solidFill>
                  <a:srgbClr val="002060"/>
                </a:solidFill>
              </a:rPr>
              <a:t>التاريخ:كانون</a:t>
            </a:r>
            <a:r>
              <a:rPr lang="ar-LB" sz="2400" b="1" smtClean="0">
                <a:solidFill>
                  <a:srgbClr val="002060"/>
                </a:solidFill>
              </a:rPr>
              <a:t> الثاني</a:t>
            </a:r>
            <a:r>
              <a:rPr lang="ar-LB" sz="2400" b="1" dirty="0">
                <a:solidFill>
                  <a:srgbClr val="002060"/>
                </a:solidFill>
              </a:rPr>
              <a:t>					</a:t>
            </a:r>
            <a:r>
              <a:rPr lang="ar-LB" b="1" dirty="0">
                <a:solidFill>
                  <a:srgbClr val="002060"/>
                </a:solidFill>
              </a:rPr>
              <a:t>			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8117" y="4119214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الأول</a:t>
            </a:r>
            <a:r>
              <a:rPr lang="ar-LB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حُقوقُ الطّفلِ وَواجِباتِه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hildren Smiling in a Huddle - Global Ecovillage Net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6" y="3291839"/>
            <a:ext cx="4534800" cy="27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159">
        <p:split orient="vert"/>
      </p:transition>
    </mc:Choice>
    <mc:Fallback xmlns="">
      <p:transition spd="slow" advTm="161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successmantra: Learning &amp; Development - Learning Styl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9"/>
            <a:ext cx="12214216" cy="6871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1966" y="91439"/>
            <a:ext cx="1091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dirty="0" smtClean="0">
                <a:solidFill>
                  <a:srgbClr val="FF0000"/>
                </a:solidFill>
              </a:rPr>
              <a:t>الدّرسُ الثّالث:         </a:t>
            </a:r>
            <a:r>
              <a:rPr lang="ar-LB" sz="4800" b="1" dirty="0" smtClean="0"/>
              <a:t>مِنْ حَقّي أَنْ أَتَعَلَّم         </a:t>
            </a:r>
            <a:r>
              <a:rPr lang="ar-LB" sz="3200" dirty="0" smtClean="0"/>
              <a:t>ص. ١٥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89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 Something Not Quite Right With Stan - A Mental Healt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5"/>
            <a:ext cx="6846541" cy="5134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4178" y="121375"/>
            <a:ext cx="229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6000" b="1" dirty="0" smtClean="0">
                <a:solidFill>
                  <a:schemeClr val="accent6"/>
                </a:solidFill>
              </a:rPr>
              <a:t>الأهداف 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5782491" y="2128149"/>
            <a:ext cx="5886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أُدْرِكُ أَنَّ لي الْحَقّ في التَّعَلُّم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4402183" y="3888701"/>
            <a:ext cx="7266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أَتَعَرَّفُ بالتَّعَلُّمِ إلى الْعالَمِ مِنْ حَوْلي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2031027" y="5649253"/>
            <a:ext cx="963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أُدْرِكُ أَنَّني كَلَّما كَبِرْتُ أَكْثَر، صارَ عَلَيَّ أَنْ أَتَعَلَّمَ أَكْثَر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12" name="5-Point Star 11"/>
          <p:cNvSpPr/>
          <p:nvPr/>
        </p:nvSpPr>
        <p:spPr>
          <a:xfrm>
            <a:off x="11685597" y="2368629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685597" y="4129181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1685597" y="5889733"/>
            <a:ext cx="287383" cy="288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5305058" y="525838"/>
            <a:ext cx="579683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بالطَّعامِ والرّياضّةِ يَنْمو </a:t>
            </a:r>
            <a:r>
              <a:rPr lang="ar-LB" sz="4400" b="1" dirty="0" smtClean="0">
                <a:solidFill>
                  <a:srgbClr val="FF0000"/>
                </a:solidFill>
              </a:rPr>
              <a:t>جِسْمي</a:t>
            </a:r>
            <a:r>
              <a:rPr lang="ar-LB" sz="3600" dirty="0" smtClean="0"/>
              <a:t>،</a:t>
            </a:r>
            <a:endParaRPr lang="en-US" sz="3600" dirty="0"/>
          </a:p>
        </p:txBody>
      </p:sp>
      <p:pic>
        <p:nvPicPr>
          <p:cNvPr id="3" name="Picture 2" descr="Weighty Matters: Do after school sports help fue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4" y="1540772"/>
            <a:ext cx="10058400" cy="2439162"/>
          </a:xfrm>
          <a:prstGeom prst="rect">
            <a:avLst/>
          </a:prstGeom>
        </p:spPr>
      </p:pic>
      <p:pic>
        <p:nvPicPr>
          <p:cNvPr id="4" name="Picture 3" descr="7 Tips how to increase your brain intelligence ~ Go ..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" b="100000" l="16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34" y="4219529"/>
            <a:ext cx="4009239" cy="2289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149" y="5219245"/>
            <a:ext cx="3553098" cy="76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ar-LB" sz="4400" dirty="0"/>
              <a:t>وَبالتَّعَلُّمِ </a:t>
            </a:r>
            <a:r>
              <a:rPr lang="ar-LB" sz="4400" dirty="0" err="1" smtClean="0"/>
              <a:t>يَنْمو</a:t>
            </a:r>
            <a:r>
              <a:rPr lang="ar-LB" sz="4400" b="1" dirty="0" err="1" smtClean="0">
                <a:solidFill>
                  <a:srgbClr val="FF0000"/>
                </a:solidFill>
              </a:rPr>
              <a:t>عَقْلي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6426925" y="345733"/>
            <a:ext cx="5451566" cy="61863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/>
              <a:t>أَتَعَلَّمُ </a:t>
            </a:r>
            <a:r>
              <a:rPr lang="ar-LB" sz="4400" b="1" dirty="0" smtClean="0">
                <a:solidFill>
                  <a:srgbClr val="0070C0"/>
                </a:solidFill>
              </a:rPr>
              <a:t>مَهاراتٍ</a:t>
            </a:r>
            <a:r>
              <a:rPr lang="ar-LB" sz="4400" dirty="0" smtClean="0"/>
              <a:t> عَديدةٍ :</a:t>
            </a:r>
          </a:p>
          <a:p>
            <a:pPr algn="r"/>
            <a:r>
              <a:rPr lang="ar-LB" sz="4400" dirty="0" smtClean="0"/>
              <a:t> </a:t>
            </a:r>
            <a:r>
              <a:rPr lang="ar-LB" sz="4400" dirty="0" err="1" smtClean="0"/>
              <a:t>ألْكِتابَة</a:t>
            </a:r>
            <a:r>
              <a:rPr lang="ar-LB" sz="4400" dirty="0" smtClean="0"/>
              <a:t>، </a:t>
            </a:r>
          </a:p>
          <a:p>
            <a:pPr algn="r"/>
            <a:endParaRPr lang="en-US" sz="4400" dirty="0" smtClean="0"/>
          </a:p>
          <a:p>
            <a:pPr algn="r"/>
            <a:endParaRPr lang="ar-LB" sz="4400" dirty="0"/>
          </a:p>
          <a:p>
            <a:pPr algn="r"/>
            <a:r>
              <a:rPr lang="ar-LB" sz="4400" dirty="0" smtClean="0"/>
              <a:t>الرَّسْم، </a:t>
            </a:r>
          </a:p>
          <a:p>
            <a:pPr algn="r"/>
            <a:endParaRPr lang="ar-LB" sz="4400" dirty="0"/>
          </a:p>
          <a:p>
            <a:pPr algn="r"/>
            <a:r>
              <a:rPr lang="ar-LB" sz="4400" dirty="0" smtClean="0"/>
              <a:t>الموسيقى </a:t>
            </a:r>
          </a:p>
          <a:p>
            <a:pPr algn="r"/>
            <a:endParaRPr lang="ar-LB" sz="4400" dirty="0"/>
          </a:p>
          <a:p>
            <a:pPr algn="r"/>
            <a:r>
              <a:rPr lang="ar-LB" sz="4400" dirty="0" smtClean="0"/>
              <a:t>وَاسْتِعمال الْحاسوب 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pic>
        <p:nvPicPr>
          <p:cNvPr id="3" name="Picture 2" descr="Key Elements of Entrepreneurship - Nancy N. Wils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82">
            <a:off x="4815343" y="95538"/>
            <a:ext cx="3095898" cy="2064577"/>
          </a:xfrm>
          <a:prstGeom prst="rect">
            <a:avLst/>
          </a:prstGeom>
        </p:spPr>
      </p:pic>
      <p:pic>
        <p:nvPicPr>
          <p:cNvPr id="4" name="Picture 3" descr="technique identification - What's the term for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571">
            <a:off x="662712" y="623413"/>
            <a:ext cx="2976155" cy="2976155"/>
          </a:xfrm>
          <a:prstGeom prst="rect">
            <a:avLst/>
          </a:prstGeom>
        </p:spPr>
      </p:pic>
      <p:pic>
        <p:nvPicPr>
          <p:cNvPr id="5" name="Picture 4" descr="Singing Children Free Stock Photo - Public Domain Pictur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4" y="2843645"/>
            <a:ext cx="5277394" cy="2326851"/>
          </a:xfrm>
          <a:prstGeom prst="rect">
            <a:avLst/>
          </a:prstGeom>
        </p:spPr>
      </p:pic>
      <p:pic>
        <p:nvPicPr>
          <p:cNvPr id="6" name="Picture 5" descr="They’ve had enough (online) testing in Alaska | Voxitatis Blo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4802" r="7902"/>
          <a:stretch/>
        </p:blipFill>
        <p:spPr>
          <a:xfrm rot="20912773">
            <a:off x="946152" y="4566818"/>
            <a:ext cx="2990736" cy="18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5261572"/>
            <a:ext cx="11116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بِالتَّعَلُّمِ </a:t>
            </a:r>
            <a:r>
              <a:rPr lang="ar-LB" sz="4400" b="1" dirty="0" smtClean="0"/>
              <a:t>يَكْتَسِبُ الإنسانُ </a:t>
            </a:r>
            <a:r>
              <a:rPr lang="ar-LB" sz="4400" b="1" dirty="0" smtClean="0">
                <a:solidFill>
                  <a:srgbClr val="FF0000"/>
                </a:solidFill>
              </a:rPr>
              <a:t>الْمَعارِفَ الْمُخْتَلِفة، وَالسُّلوكَ الصَّحيح</a:t>
            </a:r>
            <a:r>
              <a:rPr lang="ar-LB" sz="4400" dirty="0" smtClean="0"/>
              <a:t>.</a:t>
            </a:r>
            <a:endParaRPr lang="en-US" sz="4400" dirty="0"/>
          </a:p>
        </p:txBody>
      </p:sp>
      <p:sp>
        <p:nvSpPr>
          <p:cNvPr id="4" name="4-Point Star 3"/>
          <p:cNvSpPr/>
          <p:nvPr/>
        </p:nvSpPr>
        <p:spPr>
          <a:xfrm>
            <a:off x="11721737" y="5411160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¿Un modelo educativo del pasado para nuestros hijos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300808"/>
            <a:ext cx="7080067" cy="47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art - living Ear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9" y="140067"/>
            <a:ext cx="7041219" cy="6417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3920" y="418012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0845" y="5379138"/>
            <a:ext cx="6257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b="1" dirty="0" smtClean="0">
                <a:solidFill>
                  <a:srgbClr val="FF0000"/>
                </a:solidFill>
              </a:rPr>
              <a:t>أَتَعَلَّمُ </a:t>
            </a:r>
            <a:r>
              <a:rPr lang="ar-LB" sz="4400" b="1" dirty="0" smtClean="0"/>
              <a:t>لِأَتَعَرَّفَ إلى الْعالَمِ مِنْ حَوْلي</a:t>
            </a:r>
            <a:r>
              <a:rPr lang="ar-LB" sz="4400" dirty="0" smtClean="0"/>
              <a:t>.</a:t>
            </a:r>
            <a:endParaRPr lang="en-US" sz="4400" dirty="0"/>
          </a:p>
        </p:txBody>
      </p:sp>
      <p:sp>
        <p:nvSpPr>
          <p:cNvPr id="4" name="4-Point Star 3"/>
          <p:cNvSpPr/>
          <p:nvPr/>
        </p:nvSpPr>
        <p:spPr>
          <a:xfrm>
            <a:off x="9842862" y="5528726"/>
            <a:ext cx="470263" cy="4702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2021-10-26T08:38:43Z</dcterms:created>
  <dcterms:modified xsi:type="dcterms:W3CDTF">2025-01-13T17:35:19Z</dcterms:modified>
</cp:coreProperties>
</file>