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2" r:id="rId7"/>
    <p:sldId id="263" r:id="rId8"/>
    <p:sldId id="264" r:id="rId9"/>
    <p:sldId id="25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0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7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E97F-AAB4-4CC0-A37C-87996908C43D}" type="datetimeFigureOut">
              <a:rPr lang="en-US" smtClean="0"/>
              <a:t>18-Nov-2024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7A6B-4EF4-43C6-BFDD-84014327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6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350" y="-78115"/>
            <a:ext cx="6503924" cy="308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3944" y="1747986"/>
            <a:ext cx="6310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مدرسة راهبات القلبين الأقدسين الثانوية</a:t>
            </a:r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بكفيا					</a:t>
            </a:r>
            <a:r>
              <a:rPr lang="ar-LB" sz="2000" b="1" dirty="0">
                <a:solidFill>
                  <a:srgbClr val="002060"/>
                </a:solidFill>
              </a:rPr>
              <a:t>			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16" y="425781"/>
            <a:ext cx="3864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السنة الدراسية </a:t>
            </a:r>
            <a:r>
              <a:rPr lang="ar-LB" sz="2400" b="1" dirty="0" smtClean="0">
                <a:solidFill>
                  <a:srgbClr val="002060"/>
                </a:solidFill>
              </a:rPr>
              <a:t>٢٠٢٤ـ٢٠٢٥ 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المادة:</a:t>
            </a:r>
            <a:r>
              <a:rPr lang="ar-EG" sz="2400" b="1" dirty="0">
                <a:solidFill>
                  <a:srgbClr val="002060"/>
                </a:solidFill>
              </a:rPr>
              <a:t>تربية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الصّف:</a:t>
            </a:r>
            <a:r>
              <a:rPr lang="ar-EG" sz="2400" b="1" dirty="0">
                <a:solidFill>
                  <a:srgbClr val="002060"/>
                </a:solidFill>
              </a:rPr>
              <a:t>الأساسي الثالث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 smtClean="0">
                <a:solidFill>
                  <a:srgbClr val="002060"/>
                </a:solidFill>
              </a:rPr>
              <a:t>التاريخ:</a:t>
            </a:r>
            <a:r>
              <a:rPr lang="ar-EG" sz="2400" b="1" dirty="0" smtClean="0">
                <a:solidFill>
                  <a:srgbClr val="002060"/>
                </a:solidFill>
              </a:rPr>
              <a:t>تشرين ال</a:t>
            </a:r>
            <a:r>
              <a:rPr lang="ar-LB" sz="2400" b="1" dirty="0" smtClean="0">
                <a:solidFill>
                  <a:srgbClr val="002060"/>
                </a:solidFill>
              </a:rPr>
              <a:t>ثّاني</a:t>
            </a:r>
            <a:r>
              <a:rPr lang="ar-LB" sz="2400" b="1" dirty="0">
                <a:solidFill>
                  <a:srgbClr val="002060"/>
                </a:solidFill>
              </a:rPr>
              <a:t>					</a:t>
            </a:r>
            <a:r>
              <a:rPr lang="ar-LB" b="1" dirty="0">
                <a:solidFill>
                  <a:srgbClr val="002060"/>
                </a:solidFill>
              </a:rPr>
              <a:t>			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8117" y="4119214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</a:t>
            </a:r>
            <a:r>
              <a:rPr lang="ar-EG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</a:t>
            </a:r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حُقوقُ الطّفلِ وَواجِباتِه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hildren Smiling in a Huddle - Global Ecovillage Net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6" y="3291839"/>
            <a:ext cx="4534800" cy="27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59">
        <p:split orient="vert"/>
      </p:transition>
    </mc:Choice>
    <mc:Fallback xmlns="">
      <p:transition spd="slow" advTm="161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 Teeth Boy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5" y="2719331"/>
            <a:ext cx="5760720" cy="3729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8446" y="80687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097280" y="1542783"/>
            <a:ext cx="9369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6000" dirty="0" smtClean="0"/>
              <a:t>أَكْتَسِبُ </a:t>
            </a:r>
            <a:r>
              <a:rPr lang="ar-LB" sz="6000" b="1" dirty="0" smtClean="0">
                <a:solidFill>
                  <a:srgbClr val="FF0000"/>
                </a:solidFill>
              </a:rPr>
              <a:t>الْعاداتِ الصّحيَّةَ </a:t>
            </a:r>
            <a:r>
              <a:rPr lang="ar-LB" sz="6000" dirty="0" smtClean="0"/>
              <a:t>وَأُثابِرُ عَلَيْها</a:t>
            </a:r>
            <a:r>
              <a:rPr lang="ar-EG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57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91439"/>
            <a:ext cx="1161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dirty="0" smtClean="0">
                <a:solidFill>
                  <a:srgbClr val="FF0000"/>
                </a:solidFill>
              </a:rPr>
              <a:t>الدّرسُ السّادس:      </a:t>
            </a:r>
            <a:r>
              <a:rPr lang="ar-LB" sz="4800" b="1" dirty="0" smtClean="0"/>
              <a:t>أَكْتَسِبُ الْعاداتِ الصّحيَّة         </a:t>
            </a:r>
            <a:r>
              <a:rPr lang="ar-LB" sz="3200" dirty="0" smtClean="0"/>
              <a:t>ص. ٢٠</a:t>
            </a:r>
            <a:endParaRPr lang="en-US" sz="3200" dirty="0"/>
          </a:p>
        </p:txBody>
      </p:sp>
      <p:pic>
        <p:nvPicPr>
          <p:cNvPr id="4" name="Picture 3" descr="Free illustration: World Children'S Day, Festival - Free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00" b="48821"/>
          <a:stretch/>
        </p:blipFill>
        <p:spPr>
          <a:xfrm>
            <a:off x="1138644" y="1752599"/>
            <a:ext cx="9993087" cy="43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 Something Not Quite Right With Stan - A Mental Healt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116931"/>
            <a:ext cx="4924697" cy="5134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32945" y="1022390"/>
            <a:ext cx="2717075" cy="110799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6600" b="1" dirty="0" smtClean="0">
                <a:solidFill>
                  <a:schemeClr val="accent6"/>
                </a:solidFill>
              </a:rPr>
              <a:t>الأهداف </a:t>
            </a:r>
            <a:endParaRPr lang="en-US" sz="6600" b="1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254034" y="5251837"/>
            <a:ext cx="9696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أَعْرِفُ أَنَّ الْعاداتِ الصّحيَّةَ ضروريَّةٌ لِسلامَةِ الإنْسان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12" name="5-Point Star 11"/>
          <p:cNvSpPr/>
          <p:nvPr/>
        </p:nvSpPr>
        <p:spPr>
          <a:xfrm>
            <a:off x="11150020" y="5492317"/>
            <a:ext cx="287383" cy="288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lthy+Habits.jpg (708×567 pixels) – juandon. Innovació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5" y="0"/>
            <a:ext cx="8563429" cy="6858000"/>
          </a:xfrm>
          <a:prstGeom prst="rect">
            <a:avLst/>
          </a:prstGeom>
        </p:spPr>
      </p:pic>
      <p:pic>
        <p:nvPicPr>
          <p:cNvPr id="5" name="Picture 4" descr="Wrong Incorrect Delet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8" y="0"/>
            <a:ext cx="1345474" cy="1029788"/>
          </a:xfrm>
          <a:prstGeom prst="rect">
            <a:avLst/>
          </a:prstGeom>
        </p:spPr>
      </p:pic>
      <p:pic>
        <p:nvPicPr>
          <p:cNvPr id="6" name="Picture 5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3" y="1882336"/>
            <a:ext cx="1266554" cy="1280784"/>
          </a:xfrm>
          <a:prstGeom prst="rect">
            <a:avLst/>
          </a:prstGeom>
        </p:spPr>
      </p:pic>
      <p:pic>
        <p:nvPicPr>
          <p:cNvPr id="7" name="Picture 6" descr="Checkbox Check Mark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89" y="3267623"/>
            <a:ext cx="1371058" cy="1386463"/>
          </a:xfrm>
          <a:prstGeom prst="rect">
            <a:avLst/>
          </a:prstGeom>
        </p:spPr>
      </p:pic>
      <p:pic>
        <p:nvPicPr>
          <p:cNvPr id="8" name="Picture 7" descr="Checkbox Check Mark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5" y="4939520"/>
            <a:ext cx="1345477" cy="1360595"/>
          </a:xfrm>
          <a:prstGeom prst="rect">
            <a:avLst/>
          </a:prstGeom>
        </p:spPr>
      </p:pic>
      <p:pic>
        <p:nvPicPr>
          <p:cNvPr id="9" name="Picture 8" descr="Free picture: two, young, African American, children, play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78" y="5107576"/>
            <a:ext cx="2122715" cy="1528355"/>
          </a:xfrm>
          <a:prstGeom prst="rect">
            <a:avLst/>
          </a:prstGeom>
        </p:spPr>
      </p:pic>
      <p:pic>
        <p:nvPicPr>
          <p:cNvPr id="10" name="Picture 9" descr="Children Walking on Trail | Children walking on trail at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53" y="5159827"/>
            <a:ext cx="1898469" cy="14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613954" y="172688"/>
            <a:ext cx="10434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ألْعاداتُ الصّحيَّةُ كَثيرَةٌ مِنْها :</a:t>
            </a:r>
            <a:r>
              <a:rPr lang="ar-LB" sz="8000" b="1" dirty="0" smtClean="0">
                <a:solidFill>
                  <a:srgbClr val="FF0000"/>
                </a:solidFill>
              </a:rPr>
              <a:t> النَّظافَةُ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3" name="5-Point Star 2"/>
          <p:cNvSpPr/>
          <p:nvPr/>
        </p:nvSpPr>
        <p:spPr>
          <a:xfrm>
            <a:off x="11348545" y="834408"/>
            <a:ext cx="287383" cy="288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ee photo: Boy, Eating Ice Cream, Dirty, Face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5" y="2246810"/>
            <a:ext cx="5153783" cy="3865337"/>
          </a:xfrm>
          <a:prstGeom prst="rect">
            <a:avLst/>
          </a:prstGeom>
        </p:spPr>
      </p:pic>
      <p:pic>
        <p:nvPicPr>
          <p:cNvPr id="6" name="Picture 5" descr="Smiley Scared Surprised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982" flipV="1">
            <a:off x="3254981" y="4001234"/>
            <a:ext cx="2217594" cy="1284356"/>
          </a:xfrm>
          <a:prstGeom prst="rect">
            <a:avLst/>
          </a:prstGeom>
        </p:spPr>
      </p:pic>
      <p:pic>
        <p:nvPicPr>
          <p:cNvPr id="7" name="Picture 6" descr="Wrong Incorrect Delet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58" y="1868391"/>
            <a:ext cx="1306286" cy="1306286"/>
          </a:xfrm>
          <a:prstGeom prst="rect">
            <a:avLst/>
          </a:prstGeom>
        </p:spPr>
      </p:pic>
      <p:pic>
        <p:nvPicPr>
          <p:cNvPr id="8" name="Picture 7" descr="How &amp; Why Teach your Children to Eat Healthy — Gearing Up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2355917"/>
            <a:ext cx="5209002" cy="3647122"/>
          </a:xfrm>
          <a:prstGeom prst="rect">
            <a:avLst/>
          </a:prstGeom>
        </p:spPr>
      </p:pic>
      <p:pic>
        <p:nvPicPr>
          <p:cNvPr id="9" name="Picture 8" descr="Checkbox Check Mark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36" y="1982678"/>
            <a:ext cx="1393728" cy="14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209006" y="172688"/>
            <a:ext cx="11861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ألْعاداتُ الصّحيَّةُ كَثيرَةٌ مِنْها :</a:t>
            </a:r>
            <a:r>
              <a:rPr lang="ar-LB" sz="8000" b="1" dirty="0" smtClean="0">
                <a:solidFill>
                  <a:srgbClr val="FF0000"/>
                </a:solidFill>
              </a:rPr>
              <a:t> الجُلوسُ الصَّحيحُ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pic>
        <p:nvPicPr>
          <p:cNvPr id="3" name="Picture 2" descr="Letting kids stand more in the classroom could help them lear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9" y="2517683"/>
            <a:ext cx="4288101" cy="2856594"/>
          </a:xfrm>
          <a:prstGeom prst="rect">
            <a:avLst/>
          </a:prstGeom>
        </p:spPr>
      </p:pic>
      <p:pic>
        <p:nvPicPr>
          <p:cNvPr id="4" name="Picture 3" descr="The way schools cope with learning difficulties is do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70" y="2463128"/>
            <a:ext cx="4386072" cy="2965704"/>
          </a:xfrm>
          <a:prstGeom prst="rect">
            <a:avLst/>
          </a:prstGeom>
        </p:spPr>
      </p:pic>
      <p:pic>
        <p:nvPicPr>
          <p:cNvPr id="5" name="Picture 4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31" y="2517683"/>
            <a:ext cx="1736271" cy="1755779"/>
          </a:xfrm>
          <a:prstGeom prst="rect">
            <a:avLst/>
          </a:prstGeom>
        </p:spPr>
      </p:pic>
      <p:pic>
        <p:nvPicPr>
          <p:cNvPr id="6" name="Picture 5" descr="Wrong Incorrect Delete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" y="2386659"/>
            <a:ext cx="1306286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809896" y="172688"/>
            <a:ext cx="11260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ألْعاداتُ الصّحيَّةُ كَثيرَةٌ مِنْها :</a:t>
            </a:r>
            <a:r>
              <a:rPr lang="ar-LB" sz="8000" b="1" dirty="0" smtClean="0">
                <a:solidFill>
                  <a:srgbClr val="FF0000"/>
                </a:solidFill>
              </a:rPr>
              <a:t> الرّياضَةُ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pic>
        <p:nvPicPr>
          <p:cNvPr id="3" name="Picture 2" descr="UnderCover Waitress: August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7" y="1876296"/>
            <a:ext cx="3994241" cy="3158113"/>
          </a:xfrm>
          <a:prstGeom prst="rect">
            <a:avLst/>
          </a:prstGeom>
        </p:spPr>
      </p:pic>
      <p:pic>
        <p:nvPicPr>
          <p:cNvPr id="4" name="Picture 3" descr="Athletics - Vallecit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0" y="1749573"/>
            <a:ext cx="6123351" cy="3411560"/>
          </a:xfrm>
          <a:prstGeom prst="rect">
            <a:avLst/>
          </a:prstGeom>
        </p:spPr>
      </p:pic>
      <p:pic>
        <p:nvPicPr>
          <p:cNvPr id="5" name="Picture 4" descr="Wrong Incorrect Delet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61" y="4857583"/>
            <a:ext cx="1306286" cy="1306286"/>
          </a:xfrm>
          <a:prstGeom prst="rect">
            <a:avLst/>
          </a:prstGeom>
        </p:spPr>
      </p:pic>
      <p:pic>
        <p:nvPicPr>
          <p:cNvPr id="6" name="Picture 5" descr="Checkbox Check Mark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37" y="4712094"/>
            <a:ext cx="1579518" cy="15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809896" y="172688"/>
            <a:ext cx="11260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ألْعاداتُ الصّحيَّةُ كَثيرَةٌ مِنْها :</a:t>
            </a:r>
            <a:r>
              <a:rPr lang="ar-LB" sz="8000" b="1" dirty="0" smtClean="0">
                <a:solidFill>
                  <a:srgbClr val="FF0000"/>
                </a:solidFill>
              </a:rPr>
              <a:t> النَّوْمُ الْمُبْكِر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pic>
        <p:nvPicPr>
          <p:cNvPr id="3" name="Picture 2" descr="Lack of sleep increases failure risk in school | Voxitati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6" y="2728470"/>
            <a:ext cx="4685076" cy="2933827"/>
          </a:xfrm>
          <a:prstGeom prst="rect">
            <a:avLst/>
          </a:prstGeom>
        </p:spPr>
      </p:pic>
      <p:pic>
        <p:nvPicPr>
          <p:cNvPr id="4" name="Picture 3" descr="Learning a language? Sleep on it and you'll get the gramm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2728470"/>
            <a:ext cx="4885507" cy="2933827"/>
          </a:xfrm>
          <a:prstGeom prst="rect">
            <a:avLst/>
          </a:prstGeom>
        </p:spPr>
      </p:pic>
      <p:pic>
        <p:nvPicPr>
          <p:cNvPr id="5" name="Picture 4" descr="Wrong Incorrect Delet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76" y="5430305"/>
            <a:ext cx="1306286" cy="1306286"/>
          </a:xfrm>
          <a:prstGeom prst="rect">
            <a:avLst/>
          </a:prstGeom>
        </p:spPr>
      </p:pic>
      <p:pic>
        <p:nvPicPr>
          <p:cNvPr id="6" name="Picture 5" descr="Checkbox Check Mark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03" y="4909946"/>
            <a:ext cx="1736271" cy="17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Inappropriate Homeschooler: The Key to Successfull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454264"/>
            <a:ext cx="11325498" cy="59420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-483325" y="5934670"/>
            <a:ext cx="1213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>
                <a:solidFill>
                  <a:srgbClr val="FF0000"/>
                </a:solidFill>
              </a:rPr>
              <a:t>أَلْعاداتُ الصّحيَّةُ </a:t>
            </a:r>
            <a:r>
              <a:rPr lang="ar-LB" sz="5400" dirty="0" smtClean="0"/>
              <a:t>ضّروريَّةٌ لِنُمُوّ جِسْمِ الإنْسانِ وَسَلامَتِهِ</a:t>
            </a:r>
            <a:r>
              <a:rPr lang="ar-EG" sz="5400" dirty="0" smtClean="0"/>
              <a:t>.</a:t>
            </a:r>
            <a:endParaRPr lang="en-US" sz="5400" dirty="0"/>
          </a:p>
        </p:txBody>
      </p:sp>
      <p:sp>
        <p:nvSpPr>
          <p:cNvPr id="3" name="5-Point Star 2"/>
          <p:cNvSpPr/>
          <p:nvPr/>
        </p:nvSpPr>
        <p:spPr>
          <a:xfrm>
            <a:off x="11760925" y="6107855"/>
            <a:ext cx="287383" cy="288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169817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777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106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2021-11-14T16:22:25Z</dcterms:created>
  <dcterms:modified xsi:type="dcterms:W3CDTF">2024-11-18T16:45:50Z</dcterms:modified>
</cp:coreProperties>
</file>