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4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502D6-03DA-48D2-879A-6D6A7B481075}" type="datetimeFigureOut">
              <a:rPr lang="en-US" smtClean="0"/>
              <a:t>12-May-2025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E791-51EA-4793-A0AF-0B47C9E6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&quot;enabling society&quot; can improve social policy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25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99" y="-9341"/>
            <a:ext cx="6349501" cy="3014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4786" y="1726427"/>
            <a:ext cx="415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chemeClr val="accent1">
                    <a:lumMod val="50000"/>
                  </a:schemeClr>
                </a:solidFill>
              </a:rPr>
              <a:t>مدرسة راهبات القلبين الأقدسين الثانوية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ar-LB" sz="2400" b="1" dirty="0">
                <a:solidFill>
                  <a:schemeClr val="accent1">
                    <a:lumMod val="50000"/>
                  </a:schemeClr>
                </a:solidFill>
              </a:rPr>
              <a:t>بكفيا						</a:t>
            </a:r>
            <a:r>
              <a:rPr lang="ar-LB" sz="20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3696"/>
            <a:ext cx="43751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chemeClr val="accent1">
                    <a:lumMod val="50000"/>
                  </a:schemeClr>
                </a:solidFill>
              </a:rPr>
              <a:t>السنة </a:t>
            </a:r>
            <a:r>
              <a:rPr lang="ar-LB" sz="2400" b="1" dirty="0" smtClean="0">
                <a:solidFill>
                  <a:schemeClr val="accent1">
                    <a:lumMod val="50000"/>
                  </a:schemeClr>
                </a:solidFill>
              </a:rPr>
              <a:t>الدراسية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ar-LB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2400" b="1" dirty="0" smtClean="0">
                <a:solidFill>
                  <a:schemeClr val="accent1">
                    <a:lumMod val="50000"/>
                  </a:schemeClr>
                </a:solidFill>
              </a:rPr>
              <a:t>٢٠٢٤ـ٢٠٢٥ </a:t>
            </a:r>
            <a:endParaRPr lang="ar-L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ar-LB" sz="2400" b="1" dirty="0">
                <a:solidFill>
                  <a:schemeClr val="accent1">
                    <a:lumMod val="50000"/>
                  </a:schemeClr>
                </a:solidFill>
              </a:rPr>
              <a:t>المادة:</a:t>
            </a:r>
            <a:r>
              <a:rPr lang="ar-EG" sz="2400" b="1" dirty="0">
                <a:solidFill>
                  <a:schemeClr val="accent1">
                    <a:lumMod val="50000"/>
                  </a:schemeClr>
                </a:solidFill>
              </a:rPr>
              <a:t>تربية</a:t>
            </a:r>
            <a:endParaRPr lang="ar-L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ar-LB" sz="2400" b="1" dirty="0">
                <a:solidFill>
                  <a:schemeClr val="accent1">
                    <a:lumMod val="50000"/>
                  </a:schemeClr>
                </a:solidFill>
              </a:rPr>
              <a:t>الصّف:</a:t>
            </a:r>
            <a:r>
              <a:rPr lang="ar-EG" sz="2400" b="1" dirty="0">
                <a:solidFill>
                  <a:schemeClr val="accent1">
                    <a:lumMod val="50000"/>
                  </a:schemeClr>
                </a:solidFill>
              </a:rPr>
              <a:t>الاساسي الثالث</a:t>
            </a:r>
            <a:endParaRPr lang="ar-L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ar-LB" sz="2400" b="1" dirty="0">
                <a:solidFill>
                  <a:schemeClr val="accent1">
                    <a:lumMod val="50000"/>
                  </a:schemeClr>
                </a:solidFill>
              </a:rPr>
              <a:t>التاريخ:	</a:t>
            </a:r>
            <a:r>
              <a:rPr lang="ar-LB" sz="2400" b="1" dirty="0" smtClean="0">
                <a:solidFill>
                  <a:schemeClr val="accent1">
                    <a:lumMod val="50000"/>
                  </a:schemeClr>
                </a:solidFill>
              </a:rPr>
              <a:t>أيّار٢٠٢٢</a:t>
            </a:r>
            <a:r>
              <a:rPr lang="ar-EG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2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ar-LB" b="1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590" y="4977819"/>
            <a:ext cx="757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المِحْوَرُ الرّابع: قَضايا اجتماعيَّة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x, Fight-Flight and Freeze - Ascension Glossar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93"/>
          <a:stretch/>
        </p:blipFill>
        <p:spPr>
          <a:xfrm>
            <a:off x="632346" y="398559"/>
            <a:ext cx="1687513" cy="2800350"/>
          </a:xfrm>
          <a:prstGeom prst="rect">
            <a:avLst/>
          </a:prstGeom>
        </p:spPr>
      </p:pic>
      <p:pic>
        <p:nvPicPr>
          <p:cNvPr id="3" name="Picture 2" descr="City Officially Unveils “Continental Crosswalk,” Promise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2" y="3004962"/>
            <a:ext cx="6689725" cy="3309838"/>
          </a:xfrm>
          <a:prstGeom prst="rect">
            <a:avLst/>
          </a:prstGeom>
        </p:spPr>
      </p:pic>
      <p:pic>
        <p:nvPicPr>
          <p:cNvPr id="4" name="Picture 3" descr="Download Text Photography Question Interrogatio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50" y="241300"/>
            <a:ext cx="1851649" cy="2527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V="1">
            <a:off x="1149532" y="1358533"/>
            <a:ext cx="653142" cy="6923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4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6" y="338765"/>
            <a:ext cx="11773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الدّرسُ الخامس</a:t>
            </a:r>
            <a:r>
              <a:rPr lang="ar-EG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ar-LB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ar-LB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ألسَّيرُ</a:t>
            </a:r>
            <a:r>
              <a:rPr lang="ar-LB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قواعدٌ وأخلاق   </a:t>
            </a:r>
            <a:r>
              <a:rPr lang="ar-L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ص. </a:t>
            </a:r>
            <a:r>
              <a:rPr lang="ar-EG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٥٦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Random Mumblings | Mr. Blog's Tepid R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58" y="1365067"/>
            <a:ext cx="8593183" cy="48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e you interested in tackling society’s issues? - Are you ...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783" r="17607"/>
          <a:stretch/>
        </p:blipFill>
        <p:spPr>
          <a:xfrm>
            <a:off x="0" y="-486526"/>
            <a:ext cx="12192000" cy="7197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35131" y="4356260"/>
            <a:ext cx="6714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أَعْرِفُ أَنَّ قيادةَ السَّيارةِ قواعدُ وأَخلاق.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66909"/>
            <a:ext cx="7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أُطَبّقُ قواعدَ السَّيرِ وأَحْترِمُ تعْليمات الشُّرْطي.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55521" y="1227213"/>
            <a:ext cx="580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أَتَعَرَّفُ إلى مَضْمونِ قواعدِ السَّير.</a:t>
            </a:r>
            <a:endParaRPr lang="en-US" sz="4000" dirty="0"/>
          </a:p>
        </p:txBody>
      </p:sp>
      <p:sp>
        <p:nvSpPr>
          <p:cNvPr id="6" name="5-Point Star 5"/>
          <p:cNvSpPr/>
          <p:nvPr/>
        </p:nvSpPr>
        <p:spPr>
          <a:xfrm>
            <a:off x="8081552" y="1227213"/>
            <a:ext cx="404949" cy="49638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508963" y="2772657"/>
            <a:ext cx="404949" cy="49638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479176" y="4447699"/>
            <a:ext cx="404949" cy="49638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8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1000" y="164519"/>
            <a:ext cx="5907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قواعِدُ السَّير:</a:t>
            </a:r>
            <a:r>
              <a:rPr lang="ar-LB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قوانينُ السَّير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treet Signs Stop Highway Sign - Free vector graphic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122852"/>
            <a:ext cx="7962900" cy="5582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3634" y="164519"/>
            <a:ext cx="2364378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3200" dirty="0" smtClean="0">
                <a:solidFill>
                  <a:schemeClr val="bg1"/>
                </a:solidFill>
              </a:rPr>
              <a:t>مفردات وتعابير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ton’s Laws | Boundless Physic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9" y="326572"/>
            <a:ext cx="11142967" cy="6008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5690" y="222069"/>
            <a:ext cx="513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</a:rPr>
              <a:t>حزامُ الأمانِ يُنْقِذُ الإنسان.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0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37" y="6027003"/>
            <a:ext cx="10670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فَوْضى السَّير:</a:t>
            </a:r>
            <a:r>
              <a:rPr lang="ar-LB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عَرْقَلَةُ السَّير بسَبَب مُخالفةِ القوانين.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random strang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0" y="780122"/>
            <a:ext cx="9224963" cy="4865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48949" y="106152"/>
            <a:ext cx="2364378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3200" dirty="0" smtClean="0">
                <a:solidFill>
                  <a:schemeClr val="bg1"/>
                </a:solidFill>
              </a:rPr>
              <a:t>مفردات وتعابير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uld DC stop doubling traffic fines after 30 day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90" y="1564938"/>
            <a:ext cx="7203984" cy="4554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2286" y="373525"/>
            <a:ext cx="449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العقوبة:</a:t>
            </a:r>
            <a:r>
              <a:rPr lang="ar-LB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القصاص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3634" y="164519"/>
            <a:ext cx="2364378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3200" dirty="0" smtClean="0">
                <a:solidFill>
                  <a:schemeClr val="bg1"/>
                </a:solidFill>
              </a:rPr>
              <a:t>مفردات وتعابير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6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0" y="469182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18903" y="5768485"/>
            <a:ext cx="935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أَعْرِفُ أَنَّ الْقانونَ وُضِعَ لِمَصْلَحَةِ الْجميع.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arrants for Traffic Signals, Part 2: The Lyndale Avenu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6" y="469182"/>
            <a:ext cx="6836228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6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cidente 2 Stock de Foto gratis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42610"/>
            <a:ext cx="10058400" cy="54849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56617" y="129547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3223" y="5169323"/>
            <a:ext cx="9353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أُطَبّقُ قواعد السَّيرِ، وأُشّجّعُ الآخرينَ على تطبيقها، حِرْصًا على سلامَتِنا جميعًا.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1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121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2022-04-28T15:31:33Z</dcterms:created>
  <dcterms:modified xsi:type="dcterms:W3CDTF">2025-05-12T16:58:48Z</dcterms:modified>
</cp:coreProperties>
</file>