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ar-L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addad" userId="5e2009bb7937fca3" providerId="LiveId" clId="{E758C0B4-6B85-40C1-B8BA-C285F45A4BCD}"/>
    <pc:docChg chg="custSel modSld">
      <pc:chgData name="Marie Haddad" userId="5e2009bb7937fca3" providerId="LiveId" clId="{E758C0B4-6B85-40C1-B8BA-C285F45A4BCD}" dt="2025-02-25T22:00:16.190" v="2" actId="478"/>
      <pc:docMkLst>
        <pc:docMk/>
      </pc:docMkLst>
      <pc:sldChg chg="delSp modSp mod">
        <pc:chgData name="Marie Haddad" userId="5e2009bb7937fca3" providerId="LiveId" clId="{E758C0B4-6B85-40C1-B8BA-C285F45A4BCD}" dt="2025-02-25T22:00:16.190" v="2" actId="478"/>
        <pc:sldMkLst>
          <pc:docMk/>
          <pc:sldMk cId="2871642396" sldId="257"/>
        </pc:sldMkLst>
        <pc:graphicFrameChg chg="del modGraphic">
          <ac:chgData name="Marie Haddad" userId="5e2009bb7937fca3" providerId="LiveId" clId="{E758C0B4-6B85-40C1-B8BA-C285F45A4BCD}" dt="2025-02-25T22:00:16.190" v="2" actId="478"/>
          <ac:graphicFrameMkLst>
            <pc:docMk/>
            <pc:sldMk cId="2871642396" sldId="257"/>
            <ac:graphicFrameMk id="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6653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9160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77220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5008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6268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3589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2290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5543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05592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9249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52811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C1A0-39B2-4AC2-A94C-03320A1E2F16}" type="datetimeFigureOut">
              <a:rPr lang="ar-LB" smtClean="0"/>
              <a:t>27/08/1446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DDEE-9DB7-4E88-B038-AE39EB7700F2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02988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banese flag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" b="7561"/>
          <a:stretch/>
        </p:blipFill>
        <p:spPr bwMode="auto">
          <a:xfrm>
            <a:off x="0" y="-64680"/>
            <a:ext cx="12192000" cy="69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urelia- SSCC Bick 2016---2022\Organisation 2021-2022\Documents administratifs 2021-2022\Logo 2021-2022\logo-arabe-bleu-nu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93" y="273729"/>
            <a:ext cx="2861945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07065" y="2305562"/>
            <a:ext cx="35157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المحور ا</a:t>
            </a:r>
            <a:r>
              <a:rPr lang="ar-L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لثّالث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بلادي موطني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7407" y="564764"/>
            <a:ext cx="3098925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قولنا والعمل: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0961" y="2088790"/>
            <a:ext cx="205537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لِكُلِّ وَطَنٍ عَلَم.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9530" y="3210141"/>
            <a:ext cx="72731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عَلَم لُبْنان وَأعلام بَعْض الدُّول الْعَرَبِيَّة مُتَشابِهة الْألْوان. </a:t>
            </a:r>
          </a:p>
        </p:txBody>
      </p:sp>
      <p:pic>
        <p:nvPicPr>
          <p:cNvPr id="7" name="Picture 4" descr="علم سوريا - ويكيبيد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451454"/>
            <a:ext cx="1680069" cy="11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علم مصر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9" y="3346924"/>
            <a:ext cx="1722597" cy="11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علم السودان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9" y="451454"/>
            <a:ext cx="1685468" cy="11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معلومات عن علم الأردن - موسوعة المحي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1851366"/>
            <a:ext cx="1772492" cy="12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علم الكويت - ويكيبيديا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5" y="1851366"/>
            <a:ext cx="1593302" cy="11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علم لبنان - ويكيبيديا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30" y="451454"/>
            <a:ext cx="3908207" cy="23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3485" y="676187"/>
            <a:ext cx="6971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الدرس ال</a:t>
            </a:r>
            <a:r>
              <a:rPr lang="ar-LB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ثّالث</a:t>
            </a:r>
            <a:r>
              <a:rPr lang="ar-S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ea typeface="Calibri" panose="020F0502020204030204" pitchFamily="34" charset="0"/>
                <a:cs typeface="Times New Roman" panose="02020603050405020304" pitchFamily="18" charset="0"/>
              </a:rPr>
              <a:t>عَلَمُ لُبْنانَ وَأَعْلامُ الدُّوَلِ الْعَرَبِيَّة </a:t>
            </a:r>
            <a:r>
              <a:rPr lang="ar-SA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ص 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٤٢- ٤٣</a:t>
            </a:r>
            <a:endParaRPr lang="ar-LB" sz="2800" dirty="0"/>
          </a:p>
        </p:txBody>
      </p:sp>
      <p:pic>
        <p:nvPicPr>
          <p:cNvPr id="1034" name="Picture 10" descr="لوحة تعليمية (أعلام الدول العربية) – المبتدأ و الخب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35" y="1345474"/>
            <a:ext cx="6622868" cy="551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al setting, Target with arrow, Vector... - Stock Illustration [64344483]  - PIX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" b="9571"/>
          <a:stretch/>
        </p:blipFill>
        <p:spPr bwMode="auto">
          <a:xfrm>
            <a:off x="0" y="0"/>
            <a:ext cx="6794695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5106" y="915463"/>
            <a:ext cx="2029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ألْأهداف</a:t>
            </a:r>
            <a:r>
              <a:rPr lang="ar-LB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r-LB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3028" y="2778891"/>
            <a:ext cx="9068971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أَفْهَم أنَّ لِكُلِّ بَلَدٍ عَلَمًا.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6089" y="3399213"/>
            <a:ext cx="42659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4400" dirty="0">
                <a:ea typeface="Calibri" panose="020F0502020204030204" pitchFamily="34" charset="0"/>
                <a:cs typeface="Times New Roman" panose="02020603050405020304" pitchFamily="18" charset="0"/>
              </a:rPr>
              <a:t>أَتَعَرَّف إلى عَلَم لَبْنان.</a:t>
            </a:r>
            <a:endParaRPr lang="ar-LB" sz="4400" dirty="0"/>
          </a:p>
        </p:txBody>
      </p:sp>
      <p:sp>
        <p:nvSpPr>
          <p:cNvPr id="6" name="Rectangle 5"/>
          <p:cNvSpPr/>
          <p:nvPr/>
        </p:nvSpPr>
        <p:spPr>
          <a:xfrm>
            <a:off x="4970151" y="4115379"/>
            <a:ext cx="72218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400" dirty="0">
                <a:ea typeface="Calibri" panose="020F0502020204030204" pitchFamily="34" charset="0"/>
                <a:cs typeface="Times New Roman" panose="02020603050405020304" pitchFamily="18" charset="0"/>
              </a:rPr>
              <a:t>- أَتَعَرَّف إلى أعلامِ بَعْضِ الدُّول الْعَرَبِيَّة.</a:t>
            </a:r>
            <a:endParaRPr lang="ar-LB" sz="4400" dirty="0"/>
          </a:p>
        </p:txBody>
      </p:sp>
    </p:spTree>
    <p:extLst>
      <p:ext uri="{BB962C8B-B14F-4D97-AF65-F5344CB8AC3E}">
        <p14:creationId xmlns:p14="http://schemas.microsoft.com/office/powerpoint/2010/main" val="11522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لم لبنان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1364552"/>
            <a:ext cx="8655958" cy="52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994" y="1370567"/>
            <a:ext cx="86385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sz="6000" dirty="0">
                <a:solidFill>
                  <a:schemeClr val="bg1"/>
                </a:solidFill>
                <a:cs typeface="+mj-cs"/>
              </a:rPr>
              <a:t>يَرْمُز اللّون الْأحمرإلى دَمِّ الشُّهَداء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4320" y="348889"/>
            <a:ext cx="3709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LB" sz="6000" dirty="0">
                <a:cs typeface="+mj-cs"/>
              </a:rPr>
              <a:t>ألْعَلَمُ اللّبْنانيّ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83" y="3179823"/>
            <a:ext cx="48504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LB" sz="3200" dirty="0">
                <a:cs typeface="+mj-cs"/>
              </a:rPr>
              <a:t>يَرْمُز اللّون الْأبْيَض إلى بَياض الثّلج</a:t>
            </a:r>
          </a:p>
          <a:p>
            <a:pPr algn="r"/>
            <a:r>
              <a:rPr lang="ar-LB" sz="3200" dirty="0">
                <a:cs typeface="+mj-cs"/>
              </a:rPr>
              <a:t> وهو رَمْز الصَّفاء والسَّلام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9556" y="3152490"/>
            <a:ext cx="485049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LB" sz="3200" dirty="0">
                <a:solidFill>
                  <a:srgbClr val="00B050"/>
                </a:solidFill>
                <a:cs typeface="+mj-cs"/>
              </a:rPr>
              <a:t>يَرْمُز اللّون الْأخْضَر إلى شَجَرة الْأَرز وهو رَمْز الْخُلود.</a:t>
            </a:r>
          </a:p>
        </p:txBody>
      </p:sp>
    </p:spTree>
    <p:extLst>
      <p:ext uri="{BB962C8B-B14F-4D97-AF65-F5344CB8AC3E}">
        <p14:creationId xmlns:p14="http://schemas.microsoft.com/office/powerpoint/2010/main" val="41780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علم سوريا - ويكيبيد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99" y="316570"/>
            <a:ext cx="3170474" cy="21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58936" y="2283498"/>
            <a:ext cx="107914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cs typeface="+mj-cs"/>
              </a:rPr>
              <a:t> سورِيا</a:t>
            </a:r>
          </a:p>
        </p:txBody>
      </p:sp>
      <p:pic>
        <p:nvPicPr>
          <p:cNvPr id="3078" name="Picture 6" descr="علم مصر - ويكيبيدي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75" y="1028460"/>
            <a:ext cx="3214942" cy="21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574" y="5511874"/>
            <a:ext cx="11913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cs typeface="+mj-cs"/>
              </a:rPr>
              <a:t> الْكُوَيْت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7548" y="5377728"/>
            <a:ext cx="104708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cs typeface="+mj-cs"/>
              </a:rPr>
              <a:t>الْأُرْدُن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6080" y="2429691"/>
            <a:ext cx="129234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cs typeface="+mj-cs"/>
              </a:rPr>
              <a:t> السّودان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1025" y="3296842"/>
            <a:ext cx="8947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>
                <a:cs typeface="+mj-cs"/>
              </a:rPr>
              <a:t>مِصْر</a:t>
            </a:r>
          </a:p>
        </p:txBody>
      </p:sp>
      <p:pic>
        <p:nvPicPr>
          <p:cNvPr id="3080" name="Picture 8" descr="علم السودان - ويكيبيدي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0" y="286932"/>
            <a:ext cx="3280962" cy="214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معلومات عن علم الأردن - موسوعة المحي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61" y="3130077"/>
            <a:ext cx="3170474" cy="22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علم الكويت - ويكيبيديا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9" y="3130077"/>
            <a:ext cx="3280962" cy="23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للعام الثاني.. لبنان &quot;محروم&quot; من الاحتفال بعيد استقلال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5" y="556592"/>
            <a:ext cx="8587408" cy="49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9721" y="5473148"/>
            <a:ext cx="379462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400" dirty="0"/>
              <a:t>نَسيرُ خَلْفَ الْعَلَم.</a:t>
            </a:r>
          </a:p>
        </p:txBody>
      </p:sp>
    </p:spTree>
    <p:extLst>
      <p:ext uri="{BB962C8B-B14F-4D97-AF65-F5344CB8AC3E}">
        <p14:creationId xmlns:p14="http://schemas.microsoft.com/office/powerpoint/2010/main" val="26454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لسفارة اللبنانية في باريس تعلن مساعدة الطلاب - جريدة الأنباء الإلكترو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92" y="474732"/>
            <a:ext cx="7429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933" y="5042842"/>
            <a:ext cx="1171506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400" dirty="0"/>
              <a:t>عَلَمُنا يَرْتَفِعُ عَلى إِحْدى السَّفاراتِ اللُّبْنانِيَّةِ في الْخارِج.</a:t>
            </a:r>
          </a:p>
        </p:txBody>
      </p:sp>
    </p:spTree>
    <p:extLst>
      <p:ext uri="{BB962C8B-B14F-4D97-AF65-F5344CB8AC3E}">
        <p14:creationId xmlns:p14="http://schemas.microsoft.com/office/powerpoint/2010/main" val="3361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مدارس لبنان تحتفل بعيد الاستقلال | النها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2" y="159026"/>
            <a:ext cx="8797649" cy="50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9803" y="5384280"/>
            <a:ext cx="657904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400" dirty="0"/>
              <a:t>يَحْتَفِلُ التّلاميذ بعيد الْإسْتَقْلال.</a:t>
            </a:r>
          </a:p>
        </p:txBody>
      </p:sp>
    </p:spTree>
    <p:extLst>
      <p:ext uri="{BB962C8B-B14F-4D97-AF65-F5344CB8AC3E}">
        <p14:creationId xmlns:p14="http://schemas.microsoft.com/office/powerpoint/2010/main" val="22289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رفع العلم اللبناني وسط بيروت في ذكرى شهداء الصحافة :: لبنان | جريدة السفي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80" y="159027"/>
            <a:ext cx="88011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5159" y="5689080"/>
            <a:ext cx="772198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400"/>
              <a:t>يُرْفَعُ الْعَلَم </a:t>
            </a:r>
            <a:r>
              <a:rPr lang="ar-LB" sz="5400" dirty="0"/>
              <a:t>اللّبنانيّ في عيد الشُّهداء.</a:t>
            </a:r>
          </a:p>
        </p:txBody>
      </p:sp>
    </p:spTree>
    <p:extLst>
      <p:ext uri="{BB962C8B-B14F-4D97-AF65-F5344CB8AC3E}">
        <p14:creationId xmlns:p14="http://schemas.microsoft.com/office/powerpoint/2010/main" val="13719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Marie Haddad</cp:lastModifiedBy>
  <cp:revision>9</cp:revision>
  <dcterms:created xsi:type="dcterms:W3CDTF">2022-11-18T18:36:01Z</dcterms:created>
  <dcterms:modified xsi:type="dcterms:W3CDTF">2025-02-25T22:00:28Z</dcterms:modified>
</cp:coreProperties>
</file>