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7" r:id="rId4"/>
    <p:sldId id="256" r:id="rId5"/>
    <p:sldId id="257" r:id="rId6"/>
    <p:sldId id="258" r:id="rId7"/>
    <p:sldId id="260" r:id="rId8"/>
    <p:sldId id="263" r:id="rId9"/>
    <p:sldId id="259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ar-L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7367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01013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82681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71833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90081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66002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0397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05719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36324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78061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86128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49E5-6C1C-477D-AC8E-0C31CE2FD6BE}" type="datetimeFigureOut">
              <a:rPr lang="ar-LB" smtClean="0"/>
              <a:t>10/05/1444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65587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banese flag backgroun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" b="7561"/>
          <a:stretch/>
        </p:blipFill>
        <p:spPr bwMode="auto">
          <a:xfrm>
            <a:off x="0" y="-64680"/>
            <a:ext cx="12192000" cy="69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Aurelia- SSCC Bick 2016---2022\Organisation 2021-2022\Documents administratifs 2021-2022\Logo 2021-2022\logo-arabe-bleu-nu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93" y="273729"/>
            <a:ext cx="2861945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07065" y="2305562"/>
            <a:ext cx="351570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المحور </a:t>
            </a:r>
            <a:r>
              <a:rPr lang="ar-SA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</a:t>
            </a:r>
            <a:r>
              <a:rPr lang="ar-LB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لثّالث</a:t>
            </a:r>
            <a:r>
              <a:rPr lang="ar-SA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بلادي موطني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79" y="273729"/>
          <a:ext cx="5891349" cy="16093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1349">
                  <a:extLst>
                    <a:ext uri="{9D8B030D-6E8A-4147-A177-3AD203B41FA5}">
                      <a16:colId xmlns:a16="http://schemas.microsoft.com/office/drawing/2014/main" val="4219182323"/>
                    </a:ext>
                  </a:extLst>
                </a:gridCol>
              </a:tblGrid>
              <a:tr h="1219499">
                <a:tc>
                  <a:txBody>
                    <a:bodyPr/>
                    <a:lstStyle/>
                    <a:p>
                      <a:pPr marL="0" marR="0" indent="236537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2000" dirty="0">
                          <a:effectLst/>
                        </a:rPr>
                        <a:t>السنة الدراسية: ٢٠٢٢- ٢٠٢٣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236537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2000" dirty="0" smtClean="0">
                          <a:effectLst/>
                        </a:rPr>
                        <a:t> </a:t>
                      </a:r>
                      <a:r>
                        <a:rPr lang="ar-LB" sz="2000" dirty="0">
                          <a:effectLst/>
                        </a:rPr>
                        <a:t>إسم الأستاذ: منال </a:t>
                      </a:r>
                      <a:r>
                        <a:rPr lang="ar-LB" sz="2000" dirty="0" smtClean="0">
                          <a:effectLst/>
                        </a:rPr>
                        <a:t>بارود</a:t>
                      </a:r>
                    </a:p>
                    <a:p>
                      <a:pPr marL="0" marR="0" indent="236537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2000" dirty="0" smtClean="0">
                          <a:effectLst/>
                        </a:rPr>
                        <a:t>الصف</a:t>
                      </a:r>
                      <a:r>
                        <a:rPr lang="ar-LB" sz="2000" dirty="0">
                          <a:effectLst/>
                        </a:rPr>
                        <a:t>: الْأساسي الثّاني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2000" dirty="0">
                          <a:effectLst/>
                        </a:rPr>
                        <a:t>                                  </a:t>
                      </a:r>
                      <a:r>
                        <a:rPr lang="ar-LB" sz="2000" dirty="0" smtClean="0">
                          <a:effectLst/>
                        </a:rPr>
                        <a:t>المادة</a:t>
                      </a:r>
                      <a:r>
                        <a:rPr lang="ar-LB" sz="2000" dirty="0">
                          <a:effectLst/>
                        </a:rPr>
                        <a:t>:  </a:t>
                      </a:r>
                      <a:r>
                        <a:rPr lang="ar-SA" sz="2000" dirty="0">
                          <a:effectLst/>
                        </a:rPr>
                        <a:t>تربية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16972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0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وحوش آلية تقضم الجبال: الكسارات تضع لبنان على شفير التصحّر!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76" y="535577"/>
            <a:ext cx="7965438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233" y="5316583"/>
            <a:ext cx="955902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 smtClean="0"/>
              <a:t>كسّارات تقتلعُ الصُّخورَ مِنَ الْجَبَلِ الْجَميل.</a:t>
            </a:r>
            <a:endParaRPr lang="ar-LB" sz="5600" dirty="0"/>
          </a:p>
        </p:txBody>
      </p:sp>
    </p:spTree>
    <p:extLst>
      <p:ext uri="{BB962C8B-B14F-4D97-AF65-F5344CB8AC3E}">
        <p14:creationId xmlns:p14="http://schemas.microsoft.com/office/powerpoint/2010/main" val="28122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زراعة الأشجار ودورها في وقف تغير المناخ والتخفيف من عواقبه | طقس العرب |  طقس العر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8" y="485185"/>
            <a:ext cx="80962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3547" y="5212080"/>
            <a:ext cx="434445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 smtClean="0"/>
              <a:t>يَزْرَعونَ الْأشجار.</a:t>
            </a:r>
            <a:endParaRPr lang="ar-LB" sz="5600" dirty="0"/>
          </a:p>
        </p:txBody>
      </p:sp>
    </p:spTree>
    <p:extLst>
      <p:ext uri="{BB962C8B-B14F-4D97-AF65-F5344CB8AC3E}">
        <p14:creationId xmlns:p14="http://schemas.microsoft.com/office/powerpoint/2010/main" val="1546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7407" y="564764"/>
            <a:ext cx="3098925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5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قولنا والعمل:</a:t>
            </a:r>
            <a:endParaRPr lang="en-US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3006" y="2088790"/>
            <a:ext cx="395332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 smtClean="0"/>
              <a:t>طبيعة بلادي مُتُنُوِّعة وَجميلة.</a:t>
            </a:r>
            <a:endParaRPr lang="ar-L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89530" y="3210141"/>
            <a:ext cx="723307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 smtClean="0"/>
              <a:t>أحَتَرِمُها وَأُحافِظُ عَليْها وَأدعو الْآخرين لِلْمُحافَظة عَليها.</a:t>
            </a:r>
            <a:endParaRPr lang="ar-LB" sz="3200" dirty="0"/>
          </a:p>
        </p:txBody>
      </p:sp>
    </p:spTree>
    <p:extLst>
      <p:ext uri="{BB962C8B-B14F-4D97-AF65-F5344CB8AC3E}">
        <p14:creationId xmlns:p14="http://schemas.microsoft.com/office/powerpoint/2010/main" val="34401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3485" y="676187"/>
            <a:ext cx="5598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الدرس </a:t>
            </a:r>
            <a:r>
              <a:rPr lang="ar-SA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LB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رّابع</a:t>
            </a:r>
            <a:r>
              <a:rPr lang="ar-SA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أحترم طبيعة بلادي </a:t>
            </a:r>
            <a:r>
              <a:rPr lang="ar-SA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ص </a:t>
            </a:r>
            <a:r>
              <a:rPr lang="ar-S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٤٤- ٤٥</a:t>
            </a:r>
            <a:endParaRPr lang="ar-LB" sz="2800" dirty="0"/>
          </a:p>
        </p:txBody>
      </p:sp>
      <p:pic>
        <p:nvPicPr>
          <p:cNvPr id="1030" name="Picture 6" descr="منطقة البياضة في جنوب لبن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31" y="1446810"/>
            <a:ext cx="3646692" cy="20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بعقلي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44" y="4008316"/>
            <a:ext cx="4047287" cy="23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شلالات جزي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1" y="1446809"/>
            <a:ext cx="3388824" cy="19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al setting, Target with arrow, Vector... - Stock Illustration [64344483]  - PIX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" b="9571"/>
          <a:stretch/>
        </p:blipFill>
        <p:spPr bwMode="auto">
          <a:xfrm>
            <a:off x="238480" y="732099"/>
            <a:ext cx="6794695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05106" y="915463"/>
            <a:ext cx="2029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5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ألْأهداف</a:t>
            </a:r>
            <a:r>
              <a:rPr lang="ar-LB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ar-LB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5577" y="3149360"/>
            <a:ext cx="784642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ar-L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تعرّف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إلى طبيعة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بلد</a:t>
            </a:r>
            <a:r>
              <a:rPr lang="ar-L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لبنان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و</a:t>
            </a:r>
            <a:r>
              <a:rPr lang="ar-SA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3600" dirty="0">
                <a:ea typeface="Calibri" panose="020F0502020204030204" pitchFamily="34" charset="0"/>
                <a:cs typeface="Times New Roman" panose="02020603050405020304" pitchFamily="18" charset="0"/>
              </a:rPr>
              <a:t>كيف </a:t>
            </a:r>
            <a:r>
              <a:rPr lang="ar-LB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SA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حافظ </a:t>
            </a:r>
            <a:r>
              <a:rPr lang="ar-SA" sz="3600" dirty="0">
                <a:ea typeface="Calibri" panose="020F0502020204030204" pitchFamily="34" charset="0"/>
                <a:cs typeface="Times New Roman" panose="02020603050405020304" pitchFamily="18" charset="0"/>
              </a:rPr>
              <a:t>عليها.</a:t>
            </a:r>
            <a:endParaRPr lang="ar-LB" sz="3600" dirty="0"/>
          </a:p>
        </p:txBody>
      </p:sp>
    </p:spTree>
    <p:extLst>
      <p:ext uri="{BB962C8B-B14F-4D97-AF65-F5344CB8AC3E}">
        <p14:creationId xmlns:p14="http://schemas.microsoft.com/office/powerpoint/2010/main" val="38245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سهل البقاع (بعدسة &quot;لبنان 24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29" y="326571"/>
            <a:ext cx="90487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2880" y="4937759"/>
            <a:ext cx="2630848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 smtClean="0"/>
              <a:t>سهل الْبقاع</a:t>
            </a:r>
            <a:endParaRPr lang="ar-LB" sz="5600" dirty="0"/>
          </a:p>
        </p:txBody>
      </p:sp>
    </p:spTree>
    <p:extLst>
      <p:ext uri="{BB962C8B-B14F-4D97-AF65-F5344CB8AC3E}">
        <p14:creationId xmlns:p14="http://schemas.microsoft.com/office/powerpoint/2010/main" val="22601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إصابات جديدة بكورونا في شك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4" y="391886"/>
            <a:ext cx="11087808" cy="53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0573" y="5760720"/>
            <a:ext cx="7465505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 smtClean="0"/>
              <a:t>شاطئ وبحر شِكا في شمال لبنان</a:t>
            </a:r>
            <a:endParaRPr lang="ar-LB" sz="5600" dirty="0"/>
          </a:p>
        </p:txBody>
      </p:sp>
    </p:spTree>
    <p:extLst>
      <p:ext uri="{BB962C8B-B14F-4D97-AF65-F5344CB8AC3E}">
        <p14:creationId xmlns:p14="http://schemas.microsoft.com/office/powerpoint/2010/main" val="10341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anoubia.com/wp-content/uploads/2018/02/nahr-lkaleb-573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288335"/>
            <a:ext cx="5457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0331" y="3336336"/>
            <a:ext cx="3670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b="0" i="0" dirty="0" smtClean="0">
                <a:solidFill>
                  <a:srgbClr val="464646"/>
                </a:solidFill>
                <a:effectLst/>
                <a:latin typeface="sky"/>
              </a:rPr>
              <a:t>نهر الْكلب</a:t>
            </a:r>
            <a:r>
              <a:rPr lang="ar-LB" sz="4800" dirty="0" smtClean="0"/>
              <a:t/>
            </a:r>
            <a:br>
              <a:rPr lang="ar-LB" sz="4800" dirty="0" smtClean="0"/>
            </a:br>
            <a:endParaRPr lang="ar-LB" sz="4800" dirty="0"/>
          </a:p>
        </p:txBody>
      </p:sp>
      <p:pic>
        <p:nvPicPr>
          <p:cNvPr id="4100" name="Picture 4" descr="https://janoubia.com/wp-content/uploads/2018/02/zahrani-573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583077"/>
            <a:ext cx="5695406" cy="31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4960" y="576375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LB" sz="4800" b="0" i="0" dirty="0" smtClean="0">
                <a:solidFill>
                  <a:srgbClr val="464646"/>
                </a:solidFill>
                <a:effectLst/>
                <a:latin typeface="sky"/>
              </a:rPr>
              <a:t>نهر الزّهراني</a:t>
            </a:r>
            <a:r>
              <a:rPr lang="ar-LB" sz="4800" dirty="0" smtClean="0"/>
              <a:t/>
            </a:r>
            <a:br>
              <a:rPr lang="ar-LB" sz="4800" dirty="0" smtClean="0"/>
            </a:br>
            <a:r>
              <a:rPr lang="ar-LB" sz="4800" dirty="0" smtClean="0"/>
              <a:t/>
            </a:r>
            <a:br>
              <a:rPr lang="ar-LB" sz="4800" dirty="0" smtClean="0"/>
            </a:br>
            <a:endParaRPr lang="ar-LB" sz="4800" dirty="0"/>
          </a:p>
        </p:txBody>
      </p:sp>
    </p:spTree>
    <p:extLst>
      <p:ext uri="{BB962C8B-B14F-4D97-AF65-F5344CB8AC3E}">
        <p14:creationId xmlns:p14="http://schemas.microsoft.com/office/powerpoint/2010/main" val="1364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محميات عربية...محمية أرز الشوف في لبنان ...غابات وجداول وأنهار وشلالات |  Agri2day / اجري تودا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72" y="406258"/>
            <a:ext cx="4664619" cy="3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03028" y="3511685"/>
            <a:ext cx="3670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dirty="0" smtClean="0">
                <a:solidFill>
                  <a:srgbClr val="464646"/>
                </a:solidFill>
                <a:latin typeface="sky"/>
              </a:rPr>
              <a:t>غابة الْباروك</a:t>
            </a:r>
            <a:endParaRPr lang="ar-LB" sz="4800" dirty="0"/>
          </a:p>
        </p:txBody>
      </p:sp>
      <p:sp>
        <p:nvSpPr>
          <p:cNvPr id="6" name="Rectangle 5"/>
          <p:cNvSpPr/>
          <p:nvPr/>
        </p:nvSpPr>
        <p:spPr>
          <a:xfrm>
            <a:off x="1236616" y="5009559"/>
            <a:ext cx="3670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dirty="0" smtClean="0">
                <a:solidFill>
                  <a:srgbClr val="464646"/>
                </a:solidFill>
                <a:latin typeface="sky"/>
              </a:rPr>
              <a:t>غابة الْأرز</a:t>
            </a:r>
            <a:endParaRPr lang="ar-LB" sz="4800" dirty="0"/>
          </a:p>
        </p:txBody>
      </p:sp>
      <p:pic>
        <p:nvPicPr>
          <p:cNvPr id="5130" name="Picture 10" descr="https://www.lebarmy.gov.lb/sites/default/files/styles/articledetail/public/mag-349-120.jpg?itok=G0MmqH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1371266"/>
            <a:ext cx="4751704" cy="32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جبل صنين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8" y="258309"/>
            <a:ext cx="8415912" cy="369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1268" y="4347707"/>
            <a:ext cx="3670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dirty="0" smtClean="0">
                <a:solidFill>
                  <a:srgbClr val="464646"/>
                </a:solidFill>
                <a:latin typeface="sky"/>
              </a:rPr>
              <a:t>جبل صنّين</a:t>
            </a:r>
            <a:endParaRPr lang="ar-LB" sz="4800" dirty="0"/>
          </a:p>
        </p:txBody>
      </p:sp>
    </p:spTree>
    <p:extLst>
      <p:ext uri="{BB962C8B-B14F-4D97-AF65-F5344CB8AC3E}">
        <p14:creationId xmlns:p14="http://schemas.microsoft.com/office/powerpoint/2010/main" val="28782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سهل البقاع (بعدسة &quot;لبنان 24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93" y="372292"/>
            <a:ext cx="472108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5 إصابات جديدة بكورونا في شك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" y="372292"/>
            <a:ext cx="453224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janoubia.com/wp-content/uploads/2018/02/zahrani-573x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49" y="3095897"/>
            <a:ext cx="4122199" cy="23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5273" y="5590903"/>
            <a:ext cx="7095212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 smtClean="0"/>
              <a:t>طَبيعَةُ بِلادي مُتَنَوِّعة وخَضْراء</a:t>
            </a:r>
            <a:endParaRPr lang="ar-LB" sz="5600" dirty="0"/>
          </a:p>
        </p:txBody>
      </p:sp>
    </p:spTree>
    <p:extLst>
      <p:ext uri="{BB962C8B-B14F-4D97-AF65-F5344CB8AC3E}">
        <p14:creationId xmlns:p14="http://schemas.microsoft.com/office/powerpoint/2010/main" val="35644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99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sky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2022-12-03T07:07:09Z</dcterms:created>
  <dcterms:modified xsi:type="dcterms:W3CDTF">2022-12-03T07:35:45Z</dcterms:modified>
</cp:coreProperties>
</file>