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5D2884"/>
    <a:srgbClr val="D169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5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23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21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34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39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2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80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50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68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9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75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05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7BF15-6528-4F8B-9E2D-6D10BA5D2E65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65BF-2DCA-4861-8AE4-0A5662FAA6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1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89896" y="573475"/>
            <a:ext cx="5825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</a:rPr>
              <a:t>Communication entre les ovaires et l’utérus.</a:t>
            </a:r>
            <a:endParaRPr lang="fr-FR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45774" y="1358695"/>
            <a:ext cx="11184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solidFill>
                  <a:srgbClr val="002060"/>
                </a:solidFill>
              </a:rPr>
              <a:t>Regrouper dans un tableau les différentes expériences manipulées sur le logiciel « Communication ovaires-utérus » et les résultats correspondants.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5774" y="2544025"/>
            <a:ext cx="87459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rgbClr val="D60093"/>
                </a:solidFill>
              </a:rPr>
              <a:t>Tableau regroupant les expériences d’ablation réalisées et leurs résultats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41C6FB-8FAB-C1AC-46E5-765421F757CC}"/>
              </a:ext>
            </a:extLst>
          </p:cNvPr>
          <p:cNvGrpSpPr/>
          <p:nvPr/>
        </p:nvGrpSpPr>
        <p:grpSpPr>
          <a:xfrm>
            <a:off x="445775" y="3170452"/>
            <a:ext cx="11300451" cy="2634961"/>
            <a:chOff x="445774" y="3298468"/>
            <a:chExt cx="11300451" cy="263496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5774" y="3298468"/>
              <a:ext cx="11300451" cy="2634961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1E12E22-9543-16B4-E0C6-B0A219CD7038}"/>
                </a:ext>
              </a:extLst>
            </p:cNvPr>
            <p:cNvSpPr txBox="1"/>
            <p:nvPr/>
          </p:nvSpPr>
          <p:spPr>
            <a:xfrm>
              <a:off x="9191717" y="5129973"/>
              <a:ext cx="2206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(Sans menstruations)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73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40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 Fattouh</dc:creator>
  <cp:lastModifiedBy>Admin</cp:lastModifiedBy>
  <cp:revision>277</cp:revision>
  <dcterms:created xsi:type="dcterms:W3CDTF">2020-10-08T07:27:12Z</dcterms:created>
  <dcterms:modified xsi:type="dcterms:W3CDTF">2025-05-21T08:44:15Z</dcterms:modified>
</cp:coreProperties>
</file>