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61" r:id="rId2"/>
    <p:sldId id="260" r:id="rId3"/>
    <p:sldId id="259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EA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7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D1F596-25EA-47ED-93D1-F351803F27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81C9AC-2A05-43A5-965B-5F2F7DC03D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5" y="1077443"/>
            <a:ext cx="6880466" cy="5103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844" y="677333"/>
            <a:ext cx="6615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moelle épinière et les nerfs rachidiens </a:t>
            </a:r>
            <a:r>
              <a:rPr lang="fr-FR" sz="1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(cf. livre page 68 – 70)</a:t>
            </a:r>
          </a:p>
        </p:txBody>
      </p:sp>
    </p:spTree>
    <p:extLst>
      <p:ext uri="{BB962C8B-B14F-4D97-AF65-F5344CB8AC3E}">
        <p14:creationId xmlns:p14="http://schemas.microsoft.com/office/powerpoint/2010/main" val="425981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rs TS S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70037"/>
            <a:ext cx="66675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356" y="327378"/>
            <a:ext cx="783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 transversale de la moelle épinière </a:t>
            </a:r>
          </a:p>
        </p:txBody>
      </p:sp>
    </p:spTree>
    <p:extLst>
      <p:ext uri="{BB962C8B-B14F-4D97-AF65-F5344CB8AC3E}">
        <p14:creationId xmlns:p14="http://schemas.microsoft.com/office/powerpoint/2010/main" val="28381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900" y="2316662"/>
            <a:ext cx="783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 d’une coupe transversale de la moelle épinière (à reproduire)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5D532-D554-523F-8F97-4263D64B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3" y="2716772"/>
            <a:ext cx="82010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1B5C2-311A-D5D9-9D5D-C8A5259BF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6" y="564816"/>
            <a:ext cx="8455910" cy="2638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4C940-D8F7-56F7-450C-478E3FD6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3136199"/>
            <a:ext cx="8534839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A95DF-583D-6C5F-0532-59091D12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9" y="1024678"/>
            <a:ext cx="7975546" cy="3026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EC044-DF88-F512-3DFD-D0009209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79" y="4051473"/>
            <a:ext cx="7975546" cy="28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12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1745</TotalTime>
  <Words>34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317</cp:revision>
  <dcterms:created xsi:type="dcterms:W3CDTF">2020-09-02T05:21:19Z</dcterms:created>
  <dcterms:modified xsi:type="dcterms:W3CDTF">2024-11-11T14:17:58Z</dcterms:modified>
</cp:coreProperties>
</file>