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68" r:id="rId3"/>
    <p:sldId id="272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0" autoAdjust="0"/>
    <p:restoredTop sz="94660"/>
  </p:normalViewPr>
  <p:slideViewPr>
    <p:cSldViewPr snapToGrid="0">
      <p:cViewPr varScale="1">
        <p:scale>
          <a:sx n="75" d="100"/>
          <a:sy n="75" d="100"/>
        </p:scale>
        <p:origin x="9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4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1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0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6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9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3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F596-25EA-47ED-93D1-F351803F27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6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859" y="201725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Saints-C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7" y="0"/>
            <a:ext cx="6287069" cy="31363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831859" y="2000698"/>
            <a:ext cx="5417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SSCC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0213" y="3381009"/>
            <a:ext cx="75151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Partie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: Nutrition et </a:t>
            </a:r>
            <a:r>
              <a:rPr lang="fr-FR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métabolisme</a:t>
            </a:r>
            <a:endParaRPr lang="en-US" sz="3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Chapitre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2: Des nutriments à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l’énergie</a:t>
            </a:r>
            <a:endParaRPr lang="en-US" sz="3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3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 Organisation de l’appareil respiratoire</a:t>
            </a:r>
            <a:endParaRPr lang="en-US" sz="3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1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691" y="2263342"/>
            <a:ext cx="8186440" cy="44282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70709" y="684395"/>
            <a:ext cx="7889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2060"/>
                </a:solidFill>
              </a:rPr>
              <a:t>Equation de la respiration cellulaire</a:t>
            </a:r>
          </a:p>
        </p:txBody>
      </p:sp>
    </p:spTree>
    <p:extLst>
      <p:ext uri="{BB962C8B-B14F-4D97-AF65-F5344CB8AC3E}">
        <p14:creationId xmlns:p14="http://schemas.microsoft.com/office/powerpoint/2010/main" val="349706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97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09451"/>
            <a:ext cx="7197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>
                <a:solidFill>
                  <a:srgbClr val="002060"/>
                </a:solidFill>
              </a:rPr>
              <a:t>Anatomie du système respiratoire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960" y="1261246"/>
            <a:ext cx="7182074" cy="508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29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3589" y="209006"/>
            <a:ext cx="6296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b="1" u="sng" dirty="0">
                <a:solidFill>
                  <a:srgbClr val="002060"/>
                </a:solidFill>
              </a:rPr>
              <a:t>Quelques remarques: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1531" y="1269368"/>
            <a:ext cx="84409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Fosses nasales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sont importantes pour réchauffer et assainir l’air inhalé.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Pharynx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carrefour des voies digestive et respiratoire (les voies respiratoires sont refermées par l’épiglotte lors de la déglutition).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Larynx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conduit contenant les cordes vocales.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Trachée artère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conduit composé d’anneaux cartilagineux se divisant à l’entrée des poumons en deux bronches.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Bronchioles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ramification des bronches à l’intérieur des poumons.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alvéoles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sont les structures d’échanges O</a:t>
            </a:r>
            <a:r>
              <a:rPr lang="fr-FR" sz="2400" baseline="-25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/CO</a:t>
            </a:r>
            <a:r>
              <a:rPr lang="fr-FR" sz="2400" baseline="-25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 nombre de 800 millions environ, elles forment la majeure partie de nos poumons. </a:t>
            </a:r>
          </a:p>
          <a:p>
            <a:pPr algn="just"/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Une alvéole est un sac à membrane mince entouré de   </a:t>
            </a:r>
          </a:p>
          <a:p>
            <a:pPr algn="just"/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capillaires sanguins. </a:t>
            </a:r>
          </a:p>
        </p:txBody>
      </p:sp>
    </p:spTree>
    <p:extLst>
      <p:ext uri="{BB962C8B-B14F-4D97-AF65-F5344CB8AC3E}">
        <p14:creationId xmlns:p14="http://schemas.microsoft.com/office/powerpoint/2010/main" val="251447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154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183</cp:revision>
  <dcterms:created xsi:type="dcterms:W3CDTF">2020-09-02T05:21:19Z</dcterms:created>
  <dcterms:modified xsi:type="dcterms:W3CDTF">2023-12-08T07:30:19Z</dcterms:modified>
</cp:coreProperties>
</file>