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8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[54.0 - 108.0]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[216.0 - 324.0]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[324.0 - 378.0]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[378.0 - 432.0]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[486.0 - 540.0]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[594.0 - 652.7]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937308" cy="67776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82880"/>
            <a:ext cx="8937308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82880"/>
            <a:ext cx="8937308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82880"/>
            <a:ext cx="8937308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82880"/>
            <a:ext cx="8937308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0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82880"/>
            <a:ext cx="8937308" cy="502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On-screen Show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Acer</dc:creator>
  <cp:keywords/>
  <dc:description>generated using python-pptx</dc:description>
  <cp:lastModifiedBy>Acer</cp:lastModifiedBy>
  <cp:revision>2</cp:revision>
  <dcterms:created xsi:type="dcterms:W3CDTF">2013-01-27T09:14:16Z</dcterms:created>
  <dcterms:modified xsi:type="dcterms:W3CDTF">2024-10-04T15:55:13Z</dcterms:modified>
  <cp:category/>
</cp:coreProperties>
</file>