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3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3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1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1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8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5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6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7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2C6C9-14A3-46A5-96D9-85807D44EA16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6AA2F-7F37-4654-BDC1-A2A5238C7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8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ntrée scolaire 2024 reportée : vrai ou faux ? - Actualités de digiSchoo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" r="26686"/>
          <a:stretch/>
        </p:blipFill>
        <p:spPr bwMode="auto">
          <a:xfrm>
            <a:off x="1" y="0"/>
            <a:ext cx="12191999" cy="688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Admin\Desktop\Aurelia- SSCC Bick 2016---2022\Organisation 2021-2022\Documents administratifs 2021-2022\Logo 2021-2022\logo-arabe-bleu-nui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109" y="140523"/>
            <a:ext cx="1888173" cy="11402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02853" y="804517"/>
            <a:ext cx="2653290" cy="47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65375" algn="r">
              <a:lnSpc>
                <a:spcPct val="107000"/>
              </a:lnSpc>
              <a:spcAft>
                <a:spcPts val="800"/>
              </a:spcAft>
            </a:pPr>
            <a:r>
              <a:rPr lang="ar-LB" sz="2500" dirty="0">
                <a:solidFill>
                  <a:schemeClr val="bg1"/>
                </a:solidFill>
                <a:cs typeface="+mj-cs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4159727" y="149258"/>
            <a:ext cx="3988592" cy="5927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 smtClean="0">
                <a:solidFill>
                  <a:schemeClr val="bg1"/>
                </a:solidFill>
              </a:rPr>
              <a:t>ألْوحدة </a:t>
            </a:r>
            <a:r>
              <a:rPr lang="ar-SA" sz="3200" b="1" dirty="0">
                <a:solidFill>
                  <a:schemeClr val="bg1"/>
                </a:solidFill>
              </a:rPr>
              <a:t>الأولى:</a:t>
            </a:r>
            <a:r>
              <a:rPr lang="ar-SA" sz="3200" dirty="0">
                <a:solidFill>
                  <a:schemeClr val="bg1"/>
                </a:solidFill>
              </a:rPr>
              <a:t> أُحِبُّ مَدْرَسَتي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5004" y="710630"/>
            <a:ext cx="5171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200" dirty="0">
                <a:solidFill>
                  <a:schemeClr val="bg1"/>
                </a:solidFill>
              </a:rPr>
              <a:t>ألنّصّ الْأوّل: " اللّقاء الْمنتظر" ص ٢٣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85017" y="1087966"/>
            <a:ext cx="3366655" cy="1380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LB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36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LB" sz="36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معاني المفردات</a:t>
            </a:r>
            <a:endParaRPr lang="en-US" sz="3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991362" y="2453491"/>
            <a:ext cx="6096000" cy="1248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فَرِحَة </a:t>
            </a:r>
            <a:r>
              <a:rPr lang="ar-SA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≠ حَزينَة</a:t>
            </a:r>
            <a:endParaRPr lang="en-US" sz="32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ألْكبيرَة ≠ الصَّغيرَة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03716" y="1811687"/>
            <a:ext cx="2621230" cy="642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ar-LB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أضداد المفردات </a:t>
            </a:r>
          </a:p>
        </p:txBody>
      </p:sp>
      <p:sp>
        <p:nvSpPr>
          <p:cNvPr id="7" name="Rectangle 6"/>
          <p:cNvSpPr/>
          <p:nvPr/>
        </p:nvSpPr>
        <p:spPr>
          <a:xfrm>
            <a:off x="5100319" y="2581827"/>
            <a:ext cx="6096000" cy="224093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LB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هَتَفَت</a:t>
            </a:r>
            <a:r>
              <a:rPr lang="ar-SA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ar-SA" sz="4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صاح</a:t>
            </a:r>
            <a:r>
              <a:rPr lang="ar-LB" sz="4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َت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ضَجِرَ = مَلَّ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فَرِحَة = مَسْرورَة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4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ntrée scolaire 2024 reportée : vrai ou faux ? - Actualités de digiSchoo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" r="26686"/>
          <a:stretch/>
        </p:blipFill>
        <p:spPr bwMode="auto">
          <a:xfrm>
            <a:off x="1" y="0"/>
            <a:ext cx="12191999" cy="688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20438" y="0"/>
            <a:ext cx="10515600" cy="4165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إجابات الْأسْئِلة ص 24</a:t>
            </a:r>
            <a:r>
              <a:rPr lang="ar-SA" sz="3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الْفهم الْإجمالي:</a:t>
            </a:r>
            <a:endParaRPr lang="en-US" sz="32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١- عُنْوانُ النّصِّ هو: " أللّقاء الْمُنْتَظِر"  وَنَجِدُ اسْمَ كاتِبِهِ في أسْفَلِ النَّصِّ.</a:t>
            </a:r>
            <a:endParaRPr lang="en-US" sz="32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٢- الشَّخْصِيّة الرَّئيسيّة في الْقِصّة هي الشَّجَرَة.</a:t>
            </a:r>
            <a:endParaRPr lang="en-US" sz="32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٣- تَجْري أحداثُ هذِهِ الْقِصّة في ساحَةِ الْمَدْرَسَةِ.</a:t>
            </a:r>
            <a:endParaRPr lang="en-US" sz="32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٤- الصِّفَة الّتي أُعْطيها للشَّجَرة هي: "مُحِبَّة" / "فَرِحَة" / "مُتَحَمِّسَة".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91868" y="4412288"/>
            <a:ext cx="2089033" cy="593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الْفهم الْإجمالي:</a:t>
            </a:r>
            <a:endParaRPr lang="en-US" sz="32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2148" y="4955344"/>
            <a:ext cx="10408620" cy="619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٥</a:t>
            </a: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هَتَفَتِ الشَّجَرَةُ الْكَبيرَة </a:t>
            </a:r>
            <a:r>
              <a:rPr lang="ar-SA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إِنّهُ يَوْمُ الْعَوْدَةِ إِلى الْمَدْرَسَة. فالْعُطْلَةُ الصَّيْفِيَّة انْتَهَت".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436" y="5569332"/>
            <a:ext cx="5984332" cy="593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٦</a:t>
            </a: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سَيَجْتَمِعُ التَّلاميذُ في ظِلالِ أَغْصانِ الشَّجَرَةِ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7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ntrée scolaire 2024 reportée : vrai ou faux ? - Actualités de digiSchoo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4" r="26686"/>
          <a:stretch/>
        </p:blipFill>
        <p:spPr bwMode="auto">
          <a:xfrm>
            <a:off x="1" y="0"/>
            <a:ext cx="12191999" cy="688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91567" y="383344"/>
            <a:ext cx="5381601" cy="593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٧</a:t>
            </a: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وَصَلَتْ سَميرَة إِلى الْمَدْرَسَةِ مَسْرورَةً.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1361" y="1063340"/>
            <a:ext cx="6131807" cy="5933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٨</a:t>
            </a: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كانَ رامي يَحْمِلُ عَلى ظَهْرِهِ حَقيبَتَهُ الْجَديدَة.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75" y="1743336"/>
            <a:ext cx="11569193" cy="12488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٩</a:t>
            </a: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كَلَّا لَمْ تَعْرِف الشَّجَرَةُ جاد في بادئ الْأَمْرِ. الْعِبارَة الّتي تَدُلُّ على ذَلِكَ هِيَ: "مَنْ هُوَ هذا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الْوَلَد".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6473" y="3133218"/>
            <a:ext cx="11046695" cy="124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١٠</a:t>
            </a: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كانَت هذه الشّجَرَةُ مُتَحَمِّسَة في آخِرِ النّصِّ لِاَنّها كانَت تَنْتَظِرُ خَروجَ التّلاميذِ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LB" sz="32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بِفارِغِ الصَّبْرِ.  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474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5</cp:revision>
  <dcterms:created xsi:type="dcterms:W3CDTF">2024-10-17T18:20:34Z</dcterms:created>
  <dcterms:modified xsi:type="dcterms:W3CDTF">2024-10-18T05:16:24Z</dcterms:modified>
</cp:coreProperties>
</file>